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0" r:id="rId4"/>
    <p:sldId id="261" r:id="rId5"/>
    <p:sldId id="266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838"/>
    <a:srgbClr val="FCDBC5"/>
    <a:srgbClr val="F89E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36"/>
    <p:restoredTop sz="80088"/>
  </p:normalViewPr>
  <p:slideViewPr>
    <p:cSldViewPr snapToGrid="0" snapToObjects="1" showGuides="1">
      <p:cViewPr>
        <p:scale>
          <a:sx n="76" d="100"/>
          <a:sy n="76" d="100"/>
        </p:scale>
        <p:origin x="1720" y="1200"/>
      </p:cViewPr>
      <p:guideLst>
        <p:guide orient="horz" pos="2160"/>
        <p:guide pos="3840"/>
      </p:guideLst>
    </p:cSldViewPr>
  </p:slideViewPr>
  <p:notesTextViewPr>
    <p:cViewPr>
      <p:scale>
        <a:sx n="65" d="100"/>
        <a:sy n="6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26.png>
</file>

<file path=ppt/media/image2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FD398A-1267-B845-9B6A-F8C0882F08D5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C3E5EC-D268-2D46-AE7B-B78A21925A4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34598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3E5EC-D268-2D46-AE7B-B78A21925A44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51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3E5EC-D268-2D46-AE7B-B78A21925A4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1963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3E5EC-D268-2D46-AE7B-B78A21925A44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4621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3E5EC-D268-2D46-AE7B-B78A21925A4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2931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3E5EC-D268-2D46-AE7B-B78A21925A4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99703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3E5EC-D268-2D46-AE7B-B78A21925A4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6032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3E5EC-D268-2D46-AE7B-B78A21925A44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5953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{D}_\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},\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}}(\omega))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\Im(\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\Re(\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mathbf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}_{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mathrm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</a:t>
            </a:r>
            <a:r>
              <a:rPr lang="it-I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</a:t>
            </a:r>
            <a:r>
              <a:rPr lang="it-I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C3E5EC-D268-2D46-AE7B-B78A21925A44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762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520F17-EE06-F641-BCA0-A19CFA2B2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75D171F-7634-374B-B58E-CCF168F1F9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62A0A34-B9F2-884D-8093-E4BA90DBE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D73391D-E3CA-A64C-A7BD-F845E4DD7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6423ECE-1298-EF4E-B54C-71E6961C6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1632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9F6024-4D1D-104C-88D3-72B0D5140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B6DB3BD-BD1F-BD4E-956E-F2EA42BB1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385C16-95CD-B24A-A369-D95B1098D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4CBB7F4-0811-8B46-A07C-862D32F2A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2414B00-FF03-8142-9E2F-CEC6ED640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8847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7CD09CB-342A-B847-81C8-AFAD2079D3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A5DA425-3C38-0A4E-B195-BD03E9BF50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5054F8-A4C9-CE42-AE40-036AAAC74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678395D-0E1B-A342-B172-7E1FD1006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9FDD3BF-6533-B54E-B91D-FF151BCA8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4669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9237F2-FDBE-744C-980F-44764748E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788CE6-D663-B040-8CB9-636FC9D06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F4DB670-BCB9-2146-AF6E-21FE3149D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2F3E3C-A937-DA49-8913-1D16DF139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9F04CD2-8155-5C41-874D-C3CAD4501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2778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89436B-2A09-3640-8C9E-FD916B4AD0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F7A2A81-63CA-274B-B0D8-B8B39BEA0B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D1A27F8-610F-C848-8372-F964602A2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60F0405-831F-C945-89BD-6DF50E9AC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488F41-990A-AB4E-9A7A-8278EC4E9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0505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3A8713-1722-F944-9F5B-5D67B8B3E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769DA38-9CA0-F447-9ECA-0E13101985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98BE9AA-5748-E941-BFE3-9F2FB7220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B35AB6D-9989-9746-A365-841D54840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C2A4952-DB41-CE47-95A9-D1EAC9067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0C0C471-4237-FC4B-B663-978AF3F6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5918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0F97F22-C21F-DA41-8250-AE542E3D7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E389FF7-40D6-9342-9EA3-27FA0476EE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2D03C55-BD17-5942-B8BF-7428B2879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A8CE5CE-23AC-7747-84AC-BB6C1AEBA3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A015729-60E8-AE4F-A225-2CB079B9A0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8A5EE47-0163-D645-AC50-D4FE18D36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19B9052-5599-2E4E-96E9-7985DBBF5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33B46786-74FE-7148-9CA6-5EFA64AC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659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E1605B-A70F-1640-B2B3-D81027A2D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E53B9EB-BFAB-DC41-BA3B-91797D708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0A0D114-BC59-5740-A747-5CC73AB6B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51DCC29-1683-E84A-8255-C2C7CABBA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9649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2FB9922-27FE-8544-BFEC-A8931BFCD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D9413DF-ED43-A843-B289-584405238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BA66572-0C34-854C-867D-BC9309AB7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88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E030B0-EA97-1E40-95A6-59B39D99E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C8C5ABE-DACD-2A48-9789-398764D0A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D81BB46-39ED-454B-B2E4-7684C9355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0AF59CA-6609-7545-9C7E-B0C0595CA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70BEB4A-A6FB-2949-8B96-09DF3C107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0F7C7BD-57B6-E642-8CDE-43E83E21C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788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322F44-71B5-9B4D-AC7E-5E2F7F992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1A8A8B4-B48E-BF4B-A797-3B98468A85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74D18F1-8805-6A4A-860F-D8130B7881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441D4D8-AF7D-DF44-A6AD-B54499E44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7FBD968-0E0B-9D4E-AA01-928C296B0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4346A0D-5384-C940-831D-3A74CDFFF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1293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8E71AC8-1E01-7D44-8CAE-BE160BAA7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1D1EAE0-6BD8-A54C-AD2D-DC2EC3CA3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5C7AA81-BD98-1448-8C9C-7C32F814D1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5131C-8F6F-A04C-87C2-F6F411190377}" type="datetimeFigureOut">
              <a:rPr lang="it-IT" smtClean="0"/>
              <a:t>26/05/23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1C82BC5-7BD2-B844-BED0-C665238C17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315D33-24F2-7245-B4B7-8E8FA0F041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1D0DEB-1AA5-9D43-9648-7512CE0557E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5687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10" Type="http://schemas.openxmlformats.org/officeDocument/2006/relationships/image" Target="../media/image8.em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6.emf"/><Relationship Id="rId3" Type="http://schemas.openxmlformats.org/officeDocument/2006/relationships/image" Target="../media/image1.emf"/><Relationship Id="rId7" Type="http://schemas.openxmlformats.org/officeDocument/2006/relationships/image" Target="../media/image7.emf"/><Relationship Id="rId12" Type="http://schemas.openxmlformats.org/officeDocument/2006/relationships/image" Target="../media/image15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11" Type="http://schemas.openxmlformats.org/officeDocument/2006/relationships/image" Target="../media/image14.emf"/><Relationship Id="rId5" Type="http://schemas.openxmlformats.org/officeDocument/2006/relationships/image" Target="../media/image5.emf"/><Relationship Id="rId15" Type="http://schemas.openxmlformats.org/officeDocument/2006/relationships/image" Target="../media/image18.emf"/><Relationship Id="rId10" Type="http://schemas.openxmlformats.org/officeDocument/2006/relationships/image" Target="../media/image13.emf"/><Relationship Id="rId4" Type="http://schemas.openxmlformats.org/officeDocument/2006/relationships/image" Target="../media/image3.emf"/><Relationship Id="rId9" Type="http://schemas.openxmlformats.org/officeDocument/2006/relationships/image" Target="../media/image12.emf"/><Relationship Id="rId14" Type="http://schemas.openxmlformats.org/officeDocument/2006/relationships/image" Target="../media/image17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7.emf"/><Relationship Id="rId3" Type="http://schemas.openxmlformats.org/officeDocument/2006/relationships/image" Target="../media/image1.emf"/><Relationship Id="rId7" Type="http://schemas.openxmlformats.org/officeDocument/2006/relationships/image" Target="../media/image8.emf"/><Relationship Id="rId12" Type="http://schemas.openxmlformats.org/officeDocument/2006/relationships/image" Target="../media/image16.emf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2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11" Type="http://schemas.openxmlformats.org/officeDocument/2006/relationships/image" Target="../media/image15.emf"/><Relationship Id="rId5" Type="http://schemas.openxmlformats.org/officeDocument/2006/relationships/image" Target="../media/image6.emf"/><Relationship Id="rId15" Type="http://schemas.openxmlformats.org/officeDocument/2006/relationships/image" Target="../media/image18.emf"/><Relationship Id="rId10" Type="http://schemas.openxmlformats.org/officeDocument/2006/relationships/image" Target="../media/image14.emf"/><Relationship Id="rId4" Type="http://schemas.openxmlformats.org/officeDocument/2006/relationships/image" Target="../media/image3.emf"/><Relationship Id="rId9" Type="http://schemas.openxmlformats.org/officeDocument/2006/relationships/image" Target="../media/image13.emf"/><Relationship Id="rId14" Type="http://schemas.openxmlformats.org/officeDocument/2006/relationships/image" Target="../media/image19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9.emf"/><Relationship Id="rId3" Type="http://schemas.openxmlformats.org/officeDocument/2006/relationships/image" Target="../media/image1.emf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11" Type="http://schemas.openxmlformats.org/officeDocument/2006/relationships/image" Target="../media/image16.emf"/><Relationship Id="rId5" Type="http://schemas.openxmlformats.org/officeDocument/2006/relationships/image" Target="../media/image6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4" Type="http://schemas.openxmlformats.org/officeDocument/2006/relationships/image" Target="../media/image3.emf"/><Relationship Id="rId9" Type="http://schemas.openxmlformats.org/officeDocument/2006/relationships/image" Target="../media/image14.emf"/><Relationship Id="rId14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21.emf"/><Relationship Id="rId18" Type="http://schemas.openxmlformats.org/officeDocument/2006/relationships/image" Target="../media/image19.emf"/><Relationship Id="rId3" Type="http://schemas.openxmlformats.org/officeDocument/2006/relationships/image" Target="../media/image1.emf"/><Relationship Id="rId7" Type="http://schemas.openxmlformats.org/officeDocument/2006/relationships/image" Target="../media/image13.emf"/><Relationship Id="rId12" Type="http://schemas.openxmlformats.org/officeDocument/2006/relationships/image" Target="../media/image20.emf"/><Relationship Id="rId17" Type="http://schemas.openxmlformats.org/officeDocument/2006/relationships/image" Target="../media/image25.emf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4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emf"/><Relationship Id="rId11" Type="http://schemas.openxmlformats.org/officeDocument/2006/relationships/image" Target="../media/image18.emf"/><Relationship Id="rId5" Type="http://schemas.openxmlformats.org/officeDocument/2006/relationships/image" Target="../media/image7.emf"/><Relationship Id="rId15" Type="http://schemas.openxmlformats.org/officeDocument/2006/relationships/image" Target="../media/image23.emf"/><Relationship Id="rId10" Type="http://schemas.openxmlformats.org/officeDocument/2006/relationships/image" Target="../media/image16.emf"/><Relationship Id="rId4" Type="http://schemas.openxmlformats.org/officeDocument/2006/relationships/image" Target="../media/image6.emf"/><Relationship Id="rId9" Type="http://schemas.openxmlformats.org/officeDocument/2006/relationships/image" Target="../media/image15.emf"/><Relationship Id="rId14" Type="http://schemas.openxmlformats.org/officeDocument/2006/relationships/image" Target="../media/image22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6.png"/><Relationship Id="rId3" Type="http://schemas.openxmlformats.org/officeDocument/2006/relationships/image" Target="../media/image1.emf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0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19.emf"/><Relationship Id="rId14" Type="http://schemas.openxmlformats.org/officeDocument/2006/relationships/image" Target="../media/image27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13" Type="http://schemas.openxmlformats.org/officeDocument/2006/relationships/image" Target="../media/image26.png"/><Relationship Id="rId3" Type="http://schemas.openxmlformats.org/officeDocument/2006/relationships/image" Target="../media/image1.emf"/><Relationship Id="rId7" Type="http://schemas.openxmlformats.org/officeDocument/2006/relationships/image" Target="../media/image16.emf"/><Relationship Id="rId12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emf"/><Relationship Id="rId11" Type="http://schemas.openxmlformats.org/officeDocument/2006/relationships/image" Target="../media/image20.emf"/><Relationship Id="rId5" Type="http://schemas.openxmlformats.org/officeDocument/2006/relationships/image" Target="../media/image14.emf"/><Relationship Id="rId10" Type="http://schemas.openxmlformats.org/officeDocument/2006/relationships/image" Target="../media/image18.emf"/><Relationship Id="rId4" Type="http://schemas.openxmlformats.org/officeDocument/2006/relationships/image" Target="../media/image3.emf"/><Relationship Id="rId9" Type="http://schemas.openxmlformats.org/officeDocument/2006/relationships/image" Target="../media/image19.emf"/><Relationship Id="rId1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2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87995096-4794-CB44-8159-4DE037A70E61}"/>
              </a:ext>
            </a:extLst>
          </p:cNvPr>
          <p:cNvSpPr/>
          <p:nvPr/>
        </p:nvSpPr>
        <p:spPr>
          <a:xfrm>
            <a:off x="2555761" y="4980969"/>
            <a:ext cx="1515649" cy="1152395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4074F9CB-0519-0B43-AC2C-9E478EE85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9457" y="5270335"/>
            <a:ext cx="928256" cy="571234"/>
          </a:xfrm>
          <a:prstGeom prst="rect">
            <a:avLst/>
          </a:prstGeom>
        </p:spPr>
      </p:pic>
      <p:sp>
        <p:nvSpPr>
          <p:cNvPr id="28" name="Ovale 27">
            <a:extLst>
              <a:ext uri="{FF2B5EF4-FFF2-40B4-BE49-F238E27FC236}">
                <a16:creationId xmlns:a16="http://schemas.microsoft.com/office/drawing/2014/main" id="{68415447-8C51-A24B-A64B-C6348A746DF2}"/>
              </a:ext>
            </a:extLst>
          </p:cNvPr>
          <p:cNvSpPr/>
          <p:nvPr/>
        </p:nvSpPr>
        <p:spPr>
          <a:xfrm>
            <a:off x="10795594" y="5050850"/>
            <a:ext cx="68439" cy="7456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6EE55FE-1084-664E-A69B-303BF9EA2EA4}"/>
              </a:ext>
            </a:extLst>
          </p:cNvPr>
          <p:cNvSpPr/>
          <p:nvPr/>
        </p:nvSpPr>
        <p:spPr>
          <a:xfrm>
            <a:off x="10988639" y="4490584"/>
            <a:ext cx="68439" cy="7456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006EDC57-BF52-A74C-BAEC-B8EE34D7B86D}"/>
              </a:ext>
            </a:extLst>
          </p:cNvPr>
          <p:cNvCxnSpPr>
            <a:cxnSpLocks/>
          </p:cNvCxnSpPr>
          <p:nvPr/>
        </p:nvCxnSpPr>
        <p:spPr>
          <a:xfrm flipV="1">
            <a:off x="5869724" y="2528047"/>
            <a:ext cx="0" cy="117094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2 32">
            <a:extLst>
              <a:ext uri="{FF2B5EF4-FFF2-40B4-BE49-F238E27FC236}">
                <a16:creationId xmlns:a16="http://schemas.microsoft.com/office/drawing/2014/main" id="{C9C593F5-FFCF-244C-9321-B42C89E5624B}"/>
              </a:ext>
            </a:extLst>
          </p:cNvPr>
          <p:cNvCxnSpPr>
            <a:cxnSpLocks/>
          </p:cNvCxnSpPr>
          <p:nvPr/>
        </p:nvCxnSpPr>
        <p:spPr>
          <a:xfrm flipV="1">
            <a:off x="6385159" y="1924243"/>
            <a:ext cx="0" cy="118021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ttangolo 33">
            <a:extLst>
              <a:ext uri="{FF2B5EF4-FFF2-40B4-BE49-F238E27FC236}">
                <a16:creationId xmlns:a16="http://schemas.microsoft.com/office/drawing/2014/main" id="{178CF89E-6FA9-204E-BF0E-038502EE7D61}"/>
              </a:ext>
            </a:extLst>
          </p:cNvPr>
          <p:cNvSpPr/>
          <p:nvPr/>
        </p:nvSpPr>
        <p:spPr>
          <a:xfrm>
            <a:off x="9344365" y="2927590"/>
            <a:ext cx="1317072" cy="151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8" name="Immagine 37">
            <a:extLst>
              <a:ext uri="{FF2B5EF4-FFF2-40B4-BE49-F238E27FC236}">
                <a16:creationId xmlns:a16="http://schemas.microsoft.com/office/drawing/2014/main" id="{3AB67798-30AF-7641-B6DE-92CECF2E43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9652" y="1446861"/>
            <a:ext cx="2273678" cy="1890657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08BDD556-FD71-E84B-A846-6021310761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3983" y="1617258"/>
            <a:ext cx="2273677" cy="1890656"/>
          </a:xfrm>
          <a:prstGeom prst="rect">
            <a:avLst/>
          </a:prstGeom>
        </p:spPr>
      </p:pic>
      <p:pic>
        <p:nvPicPr>
          <p:cNvPr id="45" name="Immagine 44">
            <a:extLst>
              <a:ext uri="{FF2B5EF4-FFF2-40B4-BE49-F238E27FC236}">
                <a16:creationId xmlns:a16="http://schemas.microsoft.com/office/drawing/2014/main" id="{B5F80804-4604-4C41-A253-2081DFD8B0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19652" y="4647850"/>
            <a:ext cx="2273677" cy="1890657"/>
          </a:xfrm>
          <a:prstGeom prst="rect">
            <a:avLst/>
          </a:prstGeom>
        </p:spPr>
      </p:pic>
      <p:pic>
        <p:nvPicPr>
          <p:cNvPr id="47" name="Immagine 46">
            <a:extLst>
              <a:ext uri="{FF2B5EF4-FFF2-40B4-BE49-F238E27FC236}">
                <a16:creationId xmlns:a16="http://schemas.microsoft.com/office/drawing/2014/main" id="{1EF04ACB-DF89-FE4B-AA8D-65E30BAE55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3983" y="4686515"/>
            <a:ext cx="2239452" cy="1862196"/>
          </a:xfrm>
          <a:prstGeom prst="rect">
            <a:avLst/>
          </a:prstGeom>
        </p:spPr>
      </p:pic>
      <p:pic>
        <p:nvPicPr>
          <p:cNvPr id="49" name="Immagine 48">
            <a:extLst>
              <a:ext uri="{FF2B5EF4-FFF2-40B4-BE49-F238E27FC236}">
                <a16:creationId xmlns:a16="http://schemas.microsoft.com/office/drawing/2014/main" id="{8D67317D-7675-EC45-B552-64A4D8C15E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5481" y="4933757"/>
            <a:ext cx="2028208" cy="1614954"/>
          </a:xfrm>
          <a:prstGeom prst="rect">
            <a:avLst/>
          </a:prstGeom>
        </p:spPr>
      </p:pic>
      <p:pic>
        <p:nvPicPr>
          <p:cNvPr id="51" name="Immagine 50">
            <a:extLst>
              <a:ext uri="{FF2B5EF4-FFF2-40B4-BE49-F238E27FC236}">
                <a16:creationId xmlns:a16="http://schemas.microsoft.com/office/drawing/2014/main" id="{842ED082-8E1A-EE4D-901A-15DA595B32D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97325" y="4933757"/>
            <a:ext cx="1963637" cy="1567742"/>
          </a:xfrm>
          <a:prstGeom prst="rect">
            <a:avLst/>
          </a:prstGeom>
        </p:spPr>
      </p:pic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8D7DBF81-9194-A648-89F7-F85A7C4DD5C6}"/>
              </a:ext>
            </a:extLst>
          </p:cNvPr>
          <p:cNvCxnSpPr>
            <a:cxnSpLocks/>
          </p:cNvCxnSpPr>
          <p:nvPr/>
        </p:nvCxnSpPr>
        <p:spPr>
          <a:xfrm>
            <a:off x="2153689" y="5557167"/>
            <a:ext cx="309812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2 55">
            <a:extLst>
              <a:ext uri="{FF2B5EF4-FFF2-40B4-BE49-F238E27FC236}">
                <a16:creationId xmlns:a16="http://schemas.microsoft.com/office/drawing/2014/main" id="{627BA329-6EAC-A64C-93B4-AFF9664A44B8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071410" y="5557167"/>
            <a:ext cx="241950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BEAA6796-2880-A143-A29C-5392B89DC552}"/>
              </a:ext>
            </a:extLst>
          </p:cNvPr>
          <p:cNvSpPr/>
          <p:nvPr/>
        </p:nvSpPr>
        <p:spPr>
          <a:xfrm>
            <a:off x="6530331" y="5322972"/>
            <a:ext cx="1963637" cy="477072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0" name="Immagine 59">
            <a:extLst>
              <a:ext uri="{FF2B5EF4-FFF2-40B4-BE49-F238E27FC236}">
                <a16:creationId xmlns:a16="http://schemas.microsoft.com/office/drawing/2014/main" id="{DE6617DA-3C84-354E-8551-3263009D544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28125" y="5332825"/>
            <a:ext cx="1586584" cy="436603"/>
          </a:xfrm>
          <a:prstGeom prst="rect">
            <a:avLst/>
          </a:prstGeom>
        </p:spPr>
      </p:pic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BE3703BC-A3BE-1249-950C-3CCC697F3B62}"/>
              </a:ext>
            </a:extLst>
          </p:cNvPr>
          <p:cNvCxnSpPr>
            <a:cxnSpLocks/>
          </p:cNvCxnSpPr>
          <p:nvPr/>
        </p:nvCxnSpPr>
        <p:spPr>
          <a:xfrm>
            <a:off x="6288381" y="5577715"/>
            <a:ext cx="241950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e 63">
            <a:extLst>
              <a:ext uri="{FF2B5EF4-FFF2-40B4-BE49-F238E27FC236}">
                <a16:creationId xmlns:a16="http://schemas.microsoft.com/office/drawing/2014/main" id="{27838F5D-F675-0F41-936D-2B3A5B117571}"/>
              </a:ext>
            </a:extLst>
          </p:cNvPr>
          <p:cNvSpPr>
            <a:spLocks noChangeAspect="1"/>
          </p:cNvSpPr>
          <p:nvPr/>
        </p:nvSpPr>
        <p:spPr>
          <a:xfrm>
            <a:off x="9459556" y="5339139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3481000B-8900-C74F-B83A-82E257B3A5D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64429" y="6430446"/>
            <a:ext cx="2628900" cy="482600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7D53104E-B232-AB44-92DA-D9097C17FCC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09696" y="891233"/>
            <a:ext cx="1968500" cy="482600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FEEF70AD-1F4D-E447-AB61-EF0141D3D4F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797321" y="300695"/>
            <a:ext cx="1955800" cy="482600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BC0BF6E8-715E-9F46-B1F5-EADA27FF633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26835" y="4489665"/>
            <a:ext cx="825500" cy="39370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75F3E309-B8ED-764A-AA62-A5BBBB6B1F5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794929" y="4426390"/>
            <a:ext cx="952500" cy="393700"/>
          </a:xfrm>
          <a:prstGeom prst="rect">
            <a:avLst/>
          </a:prstGeom>
        </p:spPr>
      </p:pic>
      <p:pic>
        <p:nvPicPr>
          <p:cNvPr id="37" name="Immagine 36">
            <a:extLst>
              <a:ext uri="{FF2B5EF4-FFF2-40B4-BE49-F238E27FC236}">
                <a16:creationId xmlns:a16="http://schemas.microsoft.com/office/drawing/2014/main" id="{95CB7B5D-32E2-434C-9D7F-9436AF40F03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323" t="1317" r="16962" b="13265"/>
          <a:stretch/>
        </p:blipFill>
        <p:spPr>
          <a:xfrm>
            <a:off x="6900594" y="1628555"/>
            <a:ext cx="1562351" cy="1614955"/>
          </a:xfrm>
          <a:prstGeom prst="rect">
            <a:avLst/>
          </a:prstGeom>
          <a:scene3d>
            <a:camera prst="isometricLeftDown"/>
            <a:lightRig rig="threePt" dir="t"/>
          </a:scene3d>
          <a:sp3d extrusionH="107950">
            <a:extrusionClr>
              <a:srgbClr val="FCDBC5"/>
            </a:extrusionClr>
          </a:sp3d>
        </p:spPr>
      </p:pic>
      <p:sp>
        <p:nvSpPr>
          <p:cNvPr id="40" name="Ovale 39">
            <a:extLst>
              <a:ext uri="{FF2B5EF4-FFF2-40B4-BE49-F238E27FC236}">
                <a16:creationId xmlns:a16="http://schemas.microsoft.com/office/drawing/2014/main" id="{746BAA37-3CD1-324E-B00F-1527AD90EAC7}"/>
              </a:ext>
            </a:extLst>
          </p:cNvPr>
          <p:cNvSpPr>
            <a:spLocks noChangeAspect="1"/>
          </p:cNvSpPr>
          <p:nvPr/>
        </p:nvSpPr>
        <p:spPr>
          <a:xfrm>
            <a:off x="9611956" y="5491539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36795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87995096-4794-CB44-8159-4DE037A70E61}"/>
              </a:ext>
            </a:extLst>
          </p:cNvPr>
          <p:cNvSpPr/>
          <p:nvPr/>
        </p:nvSpPr>
        <p:spPr>
          <a:xfrm>
            <a:off x="2555761" y="4980969"/>
            <a:ext cx="1515649" cy="1152395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4074F9CB-0519-0B43-AC2C-9E478EE85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9457" y="5270335"/>
            <a:ext cx="928256" cy="571234"/>
          </a:xfrm>
          <a:prstGeom prst="rect">
            <a:avLst/>
          </a:prstGeom>
        </p:spPr>
      </p:pic>
      <p:sp>
        <p:nvSpPr>
          <p:cNvPr id="28" name="Ovale 27">
            <a:extLst>
              <a:ext uri="{FF2B5EF4-FFF2-40B4-BE49-F238E27FC236}">
                <a16:creationId xmlns:a16="http://schemas.microsoft.com/office/drawing/2014/main" id="{68415447-8C51-A24B-A64B-C6348A746DF2}"/>
              </a:ext>
            </a:extLst>
          </p:cNvPr>
          <p:cNvSpPr/>
          <p:nvPr/>
        </p:nvSpPr>
        <p:spPr>
          <a:xfrm>
            <a:off x="9838896" y="1353444"/>
            <a:ext cx="68439" cy="7456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2 30">
            <a:extLst>
              <a:ext uri="{FF2B5EF4-FFF2-40B4-BE49-F238E27FC236}">
                <a16:creationId xmlns:a16="http://schemas.microsoft.com/office/drawing/2014/main" id="{006EDC57-BF52-A74C-BAEC-B8EE34D7B86D}"/>
              </a:ext>
            </a:extLst>
          </p:cNvPr>
          <p:cNvCxnSpPr>
            <a:cxnSpLocks/>
          </p:cNvCxnSpPr>
          <p:nvPr/>
        </p:nvCxnSpPr>
        <p:spPr>
          <a:xfrm flipV="1">
            <a:off x="5869724" y="2528047"/>
            <a:ext cx="0" cy="117094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ttangolo 33">
            <a:extLst>
              <a:ext uri="{FF2B5EF4-FFF2-40B4-BE49-F238E27FC236}">
                <a16:creationId xmlns:a16="http://schemas.microsoft.com/office/drawing/2014/main" id="{178CF89E-6FA9-204E-BF0E-038502EE7D61}"/>
              </a:ext>
            </a:extLst>
          </p:cNvPr>
          <p:cNvSpPr/>
          <p:nvPr/>
        </p:nvSpPr>
        <p:spPr>
          <a:xfrm>
            <a:off x="9311460" y="3055225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08BDD556-FD71-E84B-A846-6021310761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692"/>
          <a:stretch/>
        </p:blipFill>
        <p:spPr>
          <a:xfrm>
            <a:off x="8946072" y="720113"/>
            <a:ext cx="1939627" cy="1890656"/>
          </a:xfrm>
          <a:prstGeom prst="rect">
            <a:avLst/>
          </a:prstGeom>
        </p:spPr>
      </p:pic>
      <p:pic>
        <p:nvPicPr>
          <p:cNvPr id="47" name="Immagine 46">
            <a:extLst>
              <a:ext uri="{FF2B5EF4-FFF2-40B4-BE49-F238E27FC236}">
                <a16:creationId xmlns:a16="http://schemas.microsoft.com/office/drawing/2014/main" id="{1EF04ACB-DF89-FE4B-AA8D-65E30BAE55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5388"/>
          <a:stretch/>
        </p:blipFill>
        <p:spPr>
          <a:xfrm>
            <a:off x="192158" y="1413958"/>
            <a:ext cx="1894854" cy="1862196"/>
          </a:xfrm>
          <a:prstGeom prst="rect">
            <a:avLst/>
          </a:prstGeom>
        </p:spPr>
      </p:pic>
      <p:pic>
        <p:nvPicPr>
          <p:cNvPr id="49" name="Immagine 48">
            <a:extLst>
              <a:ext uri="{FF2B5EF4-FFF2-40B4-BE49-F238E27FC236}">
                <a16:creationId xmlns:a16="http://schemas.microsoft.com/office/drawing/2014/main" id="{8D67317D-7675-EC45-B552-64A4D8C15E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9003"/>
          <a:stretch/>
        </p:blipFill>
        <p:spPr>
          <a:xfrm>
            <a:off x="125481" y="4865913"/>
            <a:ext cx="1711796" cy="1682798"/>
          </a:xfrm>
          <a:prstGeom prst="rect">
            <a:avLst/>
          </a:prstGeom>
        </p:spPr>
      </p:pic>
      <p:pic>
        <p:nvPicPr>
          <p:cNvPr id="51" name="Immagine 50">
            <a:extLst>
              <a:ext uri="{FF2B5EF4-FFF2-40B4-BE49-F238E27FC236}">
                <a16:creationId xmlns:a16="http://schemas.microsoft.com/office/drawing/2014/main" id="{842ED082-8E1A-EE4D-901A-15DA595B32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8653"/>
          <a:stretch/>
        </p:blipFill>
        <p:spPr>
          <a:xfrm>
            <a:off x="4397326" y="4851998"/>
            <a:ext cx="1711796" cy="1680058"/>
          </a:xfrm>
          <a:prstGeom prst="rect">
            <a:avLst/>
          </a:prstGeom>
        </p:spPr>
      </p:pic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8D7DBF81-9194-A648-89F7-F85A7C4DD5C6}"/>
              </a:ext>
            </a:extLst>
          </p:cNvPr>
          <p:cNvCxnSpPr>
            <a:cxnSpLocks/>
          </p:cNvCxnSpPr>
          <p:nvPr/>
        </p:nvCxnSpPr>
        <p:spPr>
          <a:xfrm>
            <a:off x="2153689" y="5557167"/>
            <a:ext cx="309812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2 55">
            <a:extLst>
              <a:ext uri="{FF2B5EF4-FFF2-40B4-BE49-F238E27FC236}">
                <a16:creationId xmlns:a16="http://schemas.microsoft.com/office/drawing/2014/main" id="{627BA329-6EAC-A64C-93B4-AFF9664A44B8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071410" y="5557167"/>
            <a:ext cx="241950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BEAA6796-2880-A143-A29C-5392B89DC552}"/>
              </a:ext>
            </a:extLst>
          </p:cNvPr>
          <p:cNvSpPr/>
          <p:nvPr/>
        </p:nvSpPr>
        <p:spPr>
          <a:xfrm>
            <a:off x="6504976" y="5276165"/>
            <a:ext cx="2038903" cy="592314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0" name="Immagine 59">
            <a:extLst>
              <a:ext uri="{FF2B5EF4-FFF2-40B4-BE49-F238E27FC236}">
                <a16:creationId xmlns:a16="http://schemas.microsoft.com/office/drawing/2014/main" id="{DE6617DA-3C84-354E-8551-3263009D54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5758" y="5307467"/>
            <a:ext cx="1924924" cy="529709"/>
          </a:xfrm>
          <a:prstGeom prst="rect">
            <a:avLst/>
          </a:prstGeom>
        </p:spPr>
      </p:pic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BE3703BC-A3BE-1249-950C-3CCC697F3B62}"/>
              </a:ext>
            </a:extLst>
          </p:cNvPr>
          <p:cNvCxnSpPr>
            <a:cxnSpLocks/>
          </p:cNvCxnSpPr>
          <p:nvPr/>
        </p:nvCxnSpPr>
        <p:spPr>
          <a:xfrm>
            <a:off x="6143209" y="5578813"/>
            <a:ext cx="241950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magine 15">
            <a:extLst>
              <a:ext uri="{FF2B5EF4-FFF2-40B4-BE49-F238E27FC236}">
                <a16:creationId xmlns:a16="http://schemas.microsoft.com/office/drawing/2014/main" id="{BC0BF6E8-715E-9F46-B1F5-EADA27FF633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6835" y="4489665"/>
            <a:ext cx="825500" cy="39370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75F3E309-B8ED-764A-AA62-A5BBBB6B1F5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94929" y="4426390"/>
            <a:ext cx="952500" cy="393700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E60DDA45-AF39-7045-8480-9D64B781D03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550896" y="6535584"/>
            <a:ext cx="838200" cy="30480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EC8C3CB-6241-EB48-BD1E-44113670C63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836635" y="308196"/>
            <a:ext cx="279400" cy="304800"/>
          </a:xfrm>
          <a:prstGeom prst="rect">
            <a:avLst/>
          </a:prstGeom>
        </p:spPr>
      </p:pic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CBB3215F-9B90-0542-B961-6DEB4FA8032C}"/>
              </a:ext>
            </a:extLst>
          </p:cNvPr>
          <p:cNvCxnSpPr>
            <a:cxnSpLocks/>
          </p:cNvCxnSpPr>
          <p:nvPr/>
        </p:nvCxnSpPr>
        <p:spPr>
          <a:xfrm>
            <a:off x="8553512" y="5579911"/>
            <a:ext cx="241950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Ovale 44">
            <a:extLst>
              <a:ext uri="{FF2B5EF4-FFF2-40B4-BE49-F238E27FC236}">
                <a16:creationId xmlns:a16="http://schemas.microsoft.com/office/drawing/2014/main" id="{6E1E8262-7A08-E44F-AB02-BB5096E9FAFD}"/>
              </a:ext>
            </a:extLst>
          </p:cNvPr>
          <p:cNvSpPr>
            <a:spLocks noChangeAspect="1"/>
          </p:cNvSpPr>
          <p:nvPr/>
        </p:nvSpPr>
        <p:spPr>
          <a:xfrm>
            <a:off x="9785105" y="1383214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6" name="Ovale 45">
            <a:extLst>
              <a:ext uri="{FF2B5EF4-FFF2-40B4-BE49-F238E27FC236}">
                <a16:creationId xmlns:a16="http://schemas.microsoft.com/office/drawing/2014/main" id="{5CBFF67F-4864-F144-86C3-88F1DA1C34A1}"/>
              </a:ext>
            </a:extLst>
          </p:cNvPr>
          <p:cNvSpPr>
            <a:spLocks noChangeAspect="1"/>
          </p:cNvSpPr>
          <p:nvPr/>
        </p:nvSpPr>
        <p:spPr>
          <a:xfrm>
            <a:off x="9785105" y="1710091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8" name="Ovale 47">
            <a:extLst>
              <a:ext uri="{FF2B5EF4-FFF2-40B4-BE49-F238E27FC236}">
                <a16:creationId xmlns:a16="http://schemas.microsoft.com/office/drawing/2014/main" id="{DFC8B0CB-AD24-B941-9F61-29669B70A6F4}"/>
              </a:ext>
            </a:extLst>
          </p:cNvPr>
          <p:cNvSpPr>
            <a:spLocks noChangeAspect="1"/>
          </p:cNvSpPr>
          <p:nvPr/>
        </p:nvSpPr>
        <p:spPr>
          <a:xfrm>
            <a:off x="10089755" y="1383214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0" name="Ovale 49">
            <a:extLst>
              <a:ext uri="{FF2B5EF4-FFF2-40B4-BE49-F238E27FC236}">
                <a16:creationId xmlns:a16="http://schemas.microsoft.com/office/drawing/2014/main" id="{9A031521-0E02-B343-8277-B50F9E999779}"/>
              </a:ext>
            </a:extLst>
          </p:cNvPr>
          <p:cNvSpPr>
            <a:spLocks noChangeAspect="1"/>
          </p:cNvSpPr>
          <p:nvPr/>
        </p:nvSpPr>
        <p:spPr>
          <a:xfrm>
            <a:off x="10089755" y="1710091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D92019A-24CD-0644-910E-16701157BF4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772864" y="3050718"/>
            <a:ext cx="352451" cy="190324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F6AE36F0-D1FC-9144-865E-524774A0570A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r="14692"/>
          <a:stretch/>
        </p:blipFill>
        <p:spPr>
          <a:xfrm>
            <a:off x="8946074" y="4362139"/>
            <a:ext cx="1939625" cy="1890656"/>
          </a:xfrm>
          <a:prstGeom prst="rect">
            <a:avLst/>
          </a:prstGeom>
        </p:spPr>
      </p:pic>
      <p:sp>
        <p:nvSpPr>
          <p:cNvPr id="61" name="Ovale 60">
            <a:extLst>
              <a:ext uri="{FF2B5EF4-FFF2-40B4-BE49-F238E27FC236}">
                <a16:creationId xmlns:a16="http://schemas.microsoft.com/office/drawing/2014/main" id="{6C875096-931A-714C-AC09-803719C7BD0D}"/>
              </a:ext>
            </a:extLst>
          </p:cNvPr>
          <p:cNvSpPr/>
          <p:nvPr/>
        </p:nvSpPr>
        <p:spPr>
          <a:xfrm>
            <a:off x="880654" y="1854091"/>
            <a:ext cx="766211" cy="75667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5" name="Ovale 64">
            <a:extLst>
              <a:ext uri="{FF2B5EF4-FFF2-40B4-BE49-F238E27FC236}">
                <a16:creationId xmlns:a16="http://schemas.microsoft.com/office/drawing/2014/main" id="{0692287F-35F7-2B47-BDAB-6F802716180F}"/>
              </a:ext>
            </a:extLst>
          </p:cNvPr>
          <p:cNvSpPr/>
          <p:nvPr/>
        </p:nvSpPr>
        <p:spPr>
          <a:xfrm>
            <a:off x="9647910" y="4798790"/>
            <a:ext cx="766211" cy="75667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6" name="Ovale 65">
            <a:extLst>
              <a:ext uri="{FF2B5EF4-FFF2-40B4-BE49-F238E27FC236}">
                <a16:creationId xmlns:a16="http://schemas.microsoft.com/office/drawing/2014/main" id="{4CF07856-BC93-2647-9850-BB3E2355A259}"/>
              </a:ext>
            </a:extLst>
          </p:cNvPr>
          <p:cNvSpPr>
            <a:spLocks noChangeAspect="1"/>
          </p:cNvSpPr>
          <p:nvPr/>
        </p:nvSpPr>
        <p:spPr>
          <a:xfrm>
            <a:off x="9812142" y="4960833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7" name="Ovale 66">
            <a:extLst>
              <a:ext uri="{FF2B5EF4-FFF2-40B4-BE49-F238E27FC236}">
                <a16:creationId xmlns:a16="http://schemas.microsoft.com/office/drawing/2014/main" id="{1CD6292E-1108-6043-842F-B542D54C9D61}"/>
              </a:ext>
            </a:extLst>
          </p:cNvPr>
          <p:cNvSpPr>
            <a:spLocks noChangeAspect="1"/>
          </p:cNvSpPr>
          <p:nvPr/>
        </p:nvSpPr>
        <p:spPr>
          <a:xfrm>
            <a:off x="9812142" y="5287710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8" name="Ovale 67">
            <a:extLst>
              <a:ext uri="{FF2B5EF4-FFF2-40B4-BE49-F238E27FC236}">
                <a16:creationId xmlns:a16="http://schemas.microsoft.com/office/drawing/2014/main" id="{2BCB6526-29F6-AA4C-8118-6B46B9B8C8EE}"/>
              </a:ext>
            </a:extLst>
          </p:cNvPr>
          <p:cNvSpPr>
            <a:spLocks noChangeAspect="1"/>
          </p:cNvSpPr>
          <p:nvPr/>
        </p:nvSpPr>
        <p:spPr>
          <a:xfrm>
            <a:off x="10116792" y="4960833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9" name="Ovale 68">
            <a:extLst>
              <a:ext uri="{FF2B5EF4-FFF2-40B4-BE49-F238E27FC236}">
                <a16:creationId xmlns:a16="http://schemas.microsoft.com/office/drawing/2014/main" id="{32F623CA-4F7E-B743-B58B-B8B43D439AB7}"/>
              </a:ext>
            </a:extLst>
          </p:cNvPr>
          <p:cNvSpPr>
            <a:spLocks noChangeAspect="1"/>
          </p:cNvSpPr>
          <p:nvPr/>
        </p:nvSpPr>
        <p:spPr>
          <a:xfrm>
            <a:off x="10116792" y="5287710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0" name="Rettangolo 69">
            <a:extLst>
              <a:ext uri="{FF2B5EF4-FFF2-40B4-BE49-F238E27FC236}">
                <a16:creationId xmlns:a16="http://schemas.microsoft.com/office/drawing/2014/main" id="{C836D271-9D79-5D4D-A8F9-2B4CCFD3F96B}"/>
              </a:ext>
            </a:extLst>
          </p:cNvPr>
          <p:cNvSpPr/>
          <p:nvPr/>
        </p:nvSpPr>
        <p:spPr>
          <a:xfrm>
            <a:off x="9351716" y="3547986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1" name="Immagine 70">
            <a:extLst>
              <a:ext uri="{FF2B5EF4-FFF2-40B4-BE49-F238E27FC236}">
                <a16:creationId xmlns:a16="http://schemas.microsoft.com/office/drawing/2014/main" id="{1C259AFC-2B56-FA42-A107-C7DDB502B4C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813120" y="3547986"/>
            <a:ext cx="726049" cy="190324"/>
          </a:xfrm>
          <a:prstGeom prst="rect">
            <a:avLst/>
          </a:prstGeom>
        </p:spPr>
      </p:pic>
      <p:cxnSp>
        <p:nvCxnSpPr>
          <p:cNvPr id="72" name="Connettore 2 71">
            <a:extLst>
              <a:ext uri="{FF2B5EF4-FFF2-40B4-BE49-F238E27FC236}">
                <a16:creationId xmlns:a16="http://schemas.microsoft.com/office/drawing/2014/main" id="{95C7831F-1879-1942-9E7C-ABC53514CE4E}"/>
              </a:ext>
            </a:extLst>
          </p:cNvPr>
          <p:cNvCxnSpPr>
            <a:cxnSpLocks/>
            <a:stCxn id="68" idx="7"/>
          </p:cNvCxnSpPr>
          <p:nvPr/>
        </p:nvCxnSpPr>
        <p:spPr>
          <a:xfrm flipV="1">
            <a:off x="10239704" y="3698987"/>
            <a:ext cx="355034" cy="1282934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ttore 2 72">
            <a:extLst>
              <a:ext uri="{FF2B5EF4-FFF2-40B4-BE49-F238E27FC236}">
                <a16:creationId xmlns:a16="http://schemas.microsoft.com/office/drawing/2014/main" id="{EB7F7C74-D1CB-234A-B98C-B33555BCA296}"/>
              </a:ext>
            </a:extLst>
          </p:cNvPr>
          <p:cNvCxnSpPr>
            <a:cxnSpLocks/>
          </p:cNvCxnSpPr>
          <p:nvPr/>
        </p:nvCxnSpPr>
        <p:spPr>
          <a:xfrm flipH="1" flipV="1">
            <a:off x="9487673" y="3698987"/>
            <a:ext cx="389218" cy="1282934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ttore 2 73">
            <a:extLst>
              <a:ext uri="{FF2B5EF4-FFF2-40B4-BE49-F238E27FC236}">
                <a16:creationId xmlns:a16="http://schemas.microsoft.com/office/drawing/2014/main" id="{444AF957-7891-6E4C-8276-AC57785DFA50}"/>
              </a:ext>
            </a:extLst>
          </p:cNvPr>
          <p:cNvCxnSpPr>
            <a:cxnSpLocks/>
            <a:stCxn id="69" idx="0"/>
          </p:cNvCxnSpPr>
          <p:nvPr/>
        </p:nvCxnSpPr>
        <p:spPr>
          <a:xfrm flipV="1">
            <a:off x="10188792" y="3691544"/>
            <a:ext cx="83953" cy="1596166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Connettore 2 74">
            <a:extLst>
              <a:ext uri="{FF2B5EF4-FFF2-40B4-BE49-F238E27FC236}">
                <a16:creationId xmlns:a16="http://schemas.microsoft.com/office/drawing/2014/main" id="{073FB2CF-84FF-2446-A270-8469A2F314B3}"/>
              </a:ext>
            </a:extLst>
          </p:cNvPr>
          <p:cNvCxnSpPr>
            <a:cxnSpLocks/>
            <a:stCxn id="67" idx="0"/>
          </p:cNvCxnSpPr>
          <p:nvPr/>
        </p:nvCxnSpPr>
        <p:spPr>
          <a:xfrm flipH="1" flipV="1">
            <a:off x="9876891" y="3698987"/>
            <a:ext cx="7251" cy="1588723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Immagine 61">
            <a:extLst>
              <a:ext uri="{FF2B5EF4-FFF2-40B4-BE49-F238E27FC236}">
                <a16:creationId xmlns:a16="http://schemas.microsoft.com/office/drawing/2014/main" id="{1197D6C4-B92F-A840-86EB-CC982D172E4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566726" y="5002234"/>
            <a:ext cx="286310" cy="286310"/>
          </a:xfrm>
          <a:prstGeom prst="rect">
            <a:avLst/>
          </a:prstGeom>
        </p:spPr>
      </p:pic>
      <p:sp>
        <p:nvSpPr>
          <p:cNvPr id="77" name="Rettangolo 76">
            <a:extLst>
              <a:ext uri="{FF2B5EF4-FFF2-40B4-BE49-F238E27FC236}">
                <a16:creationId xmlns:a16="http://schemas.microsoft.com/office/drawing/2014/main" id="{0C369233-9543-A043-87E3-67FFAFDEC3AB}"/>
              </a:ext>
            </a:extLst>
          </p:cNvPr>
          <p:cNvSpPr/>
          <p:nvPr/>
        </p:nvSpPr>
        <p:spPr>
          <a:xfrm>
            <a:off x="9261318" y="4426390"/>
            <a:ext cx="1551801" cy="1553717"/>
          </a:xfrm>
          <a:prstGeom prst="rect">
            <a:avLst/>
          </a:prstGeom>
          <a:solidFill>
            <a:schemeClr val="tx1">
              <a:lumMod val="95000"/>
              <a:lumOff val="5000"/>
              <a:alpha val="5795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8847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87995096-4794-CB44-8159-4DE037A70E61}"/>
              </a:ext>
            </a:extLst>
          </p:cNvPr>
          <p:cNvSpPr/>
          <p:nvPr/>
        </p:nvSpPr>
        <p:spPr>
          <a:xfrm>
            <a:off x="2555761" y="4980969"/>
            <a:ext cx="1515649" cy="1152395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4074F9CB-0519-0B43-AC2C-9E478EE85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9457" y="5270335"/>
            <a:ext cx="928256" cy="571234"/>
          </a:xfrm>
          <a:prstGeom prst="rect">
            <a:avLst/>
          </a:prstGeom>
        </p:spPr>
      </p:pic>
      <p:sp>
        <p:nvSpPr>
          <p:cNvPr id="28" name="Ovale 27">
            <a:extLst>
              <a:ext uri="{FF2B5EF4-FFF2-40B4-BE49-F238E27FC236}">
                <a16:creationId xmlns:a16="http://schemas.microsoft.com/office/drawing/2014/main" id="{68415447-8C51-A24B-A64B-C6348A746DF2}"/>
              </a:ext>
            </a:extLst>
          </p:cNvPr>
          <p:cNvSpPr/>
          <p:nvPr/>
        </p:nvSpPr>
        <p:spPr>
          <a:xfrm>
            <a:off x="8778113" y="1658294"/>
            <a:ext cx="68439" cy="7456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178CF89E-6FA9-204E-BF0E-038502EE7D61}"/>
              </a:ext>
            </a:extLst>
          </p:cNvPr>
          <p:cNvSpPr/>
          <p:nvPr/>
        </p:nvSpPr>
        <p:spPr>
          <a:xfrm>
            <a:off x="9428545" y="3442773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08BDD556-FD71-E84B-A846-6021310761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692"/>
          <a:stretch/>
        </p:blipFill>
        <p:spPr>
          <a:xfrm>
            <a:off x="8999432" y="1284748"/>
            <a:ext cx="1939627" cy="1890656"/>
          </a:xfrm>
          <a:prstGeom prst="rect">
            <a:avLst/>
          </a:prstGeom>
        </p:spPr>
      </p:pic>
      <p:pic>
        <p:nvPicPr>
          <p:cNvPr id="49" name="Immagine 48">
            <a:extLst>
              <a:ext uri="{FF2B5EF4-FFF2-40B4-BE49-F238E27FC236}">
                <a16:creationId xmlns:a16="http://schemas.microsoft.com/office/drawing/2014/main" id="{8D67317D-7675-EC45-B552-64A4D8C15E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9003"/>
          <a:stretch/>
        </p:blipFill>
        <p:spPr>
          <a:xfrm>
            <a:off x="438966" y="4874112"/>
            <a:ext cx="1711796" cy="1682798"/>
          </a:xfrm>
          <a:prstGeom prst="rect">
            <a:avLst/>
          </a:prstGeom>
        </p:spPr>
      </p:pic>
      <p:pic>
        <p:nvPicPr>
          <p:cNvPr id="51" name="Immagine 50">
            <a:extLst>
              <a:ext uri="{FF2B5EF4-FFF2-40B4-BE49-F238E27FC236}">
                <a16:creationId xmlns:a16="http://schemas.microsoft.com/office/drawing/2014/main" id="{842ED082-8E1A-EE4D-901A-15DA595B32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8653"/>
          <a:stretch/>
        </p:blipFill>
        <p:spPr>
          <a:xfrm>
            <a:off x="4397326" y="4851998"/>
            <a:ext cx="1711796" cy="1680058"/>
          </a:xfrm>
          <a:prstGeom prst="rect">
            <a:avLst/>
          </a:prstGeom>
        </p:spPr>
      </p:pic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8D7DBF81-9194-A648-89F7-F85A7C4DD5C6}"/>
              </a:ext>
            </a:extLst>
          </p:cNvPr>
          <p:cNvCxnSpPr>
            <a:cxnSpLocks/>
          </p:cNvCxnSpPr>
          <p:nvPr/>
        </p:nvCxnSpPr>
        <p:spPr>
          <a:xfrm>
            <a:off x="2153689" y="5557167"/>
            <a:ext cx="309812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2 55">
            <a:extLst>
              <a:ext uri="{FF2B5EF4-FFF2-40B4-BE49-F238E27FC236}">
                <a16:creationId xmlns:a16="http://schemas.microsoft.com/office/drawing/2014/main" id="{627BA329-6EAC-A64C-93B4-AFF9664A44B8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4071410" y="5557167"/>
            <a:ext cx="241950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BEAA6796-2880-A143-A29C-5392B89DC552}"/>
              </a:ext>
            </a:extLst>
          </p:cNvPr>
          <p:cNvSpPr/>
          <p:nvPr/>
        </p:nvSpPr>
        <p:spPr>
          <a:xfrm>
            <a:off x="6504976" y="5276165"/>
            <a:ext cx="2038903" cy="592314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0" name="Immagine 59">
            <a:extLst>
              <a:ext uri="{FF2B5EF4-FFF2-40B4-BE49-F238E27FC236}">
                <a16:creationId xmlns:a16="http://schemas.microsoft.com/office/drawing/2014/main" id="{DE6617DA-3C84-354E-8551-3263009D54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5758" y="5307467"/>
            <a:ext cx="1924924" cy="529709"/>
          </a:xfrm>
          <a:prstGeom prst="rect">
            <a:avLst/>
          </a:prstGeom>
        </p:spPr>
      </p:pic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BE3703BC-A3BE-1249-950C-3CCC697F3B62}"/>
              </a:ext>
            </a:extLst>
          </p:cNvPr>
          <p:cNvCxnSpPr>
            <a:cxnSpLocks/>
          </p:cNvCxnSpPr>
          <p:nvPr/>
        </p:nvCxnSpPr>
        <p:spPr>
          <a:xfrm>
            <a:off x="6143209" y="5578813"/>
            <a:ext cx="241950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magine 15">
            <a:extLst>
              <a:ext uri="{FF2B5EF4-FFF2-40B4-BE49-F238E27FC236}">
                <a16:creationId xmlns:a16="http://schemas.microsoft.com/office/drawing/2014/main" id="{BC0BF6E8-715E-9F46-B1F5-EADA27FF63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85331" y="4484662"/>
            <a:ext cx="825500" cy="393700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75F3E309-B8ED-764A-AA62-A5BBBB6B1F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45427" y="4435761"/>
            <a:ext cx="952500" cy="393700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E60DDA45-AF39-7045-8480-9D64B781D03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67981" y="6497399"/>
            <a:ext cx="838200" cy="304800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EC8C3CB-6241-EB48-BD1E-44113670C6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957770" y="948601"/>
            <a:ext cx="279400" cy="304800"/>
          </a:xfrm>
          <a:prstGeom prst="rect">
            <a:avLst/>
          </a:prstGeom>
        </p:spPr>
      </p:pic>
      <p:sp>
        <p:nvSpPr>
          <p:cNvPr id="45" name="Ovale 44">
            <a:extLst>
              <a:ext uri="{FF2B5EF4-FFF2-40B4-BE49-F238E27FC236}">
                <a16:creationId xmlns:a16="http://schemas.microsoft.com/office/drawing/2014/main" id="{6E1E8262-7A08-E44F-AB02-BB5096E9FAFD}"/>
              </a:ext>
            </a:extLst>
          </p:cNvPr>
          <p:cNvSpPr>
            <a:spLocks noChangeAspect="1"/>
          </p:cNvSpPr>
          <p:nvPr/>
        </p:nvSpPr>
        <p:spPr>
          <a:xfrm>
            <a:off x="8724322" y="1688064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6" name="Ovale 45">
            <a:extLst>
              <a:ext uri="{FF2B5EF4-FFF2-40B4-BE49-F238E27FC236}">
                <a16:creationId xmlns:a16="http://schemas.microsoft.com/office/drawing/2014/main" id="{5CBFF67F-4864-F144-86C3-88F1DA1C34A1}"/>
              </a:ext>
            </a:extLst>
          </p:cNvPr>
          <p:cNvSpPr>
            <a:spLocks noChangeAspect="1"/>
          </p:cNvSpPr>
          <p:nvPr/>
        </p:nvSpPr>
        <p:spPr>
          <a:xfrm>
            <a:off x="8724322" y="2014941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8" name="Ovale 47">
            <a:extLst>
              <a:ext uri="{FF2B5EF4-FFF2-40B4-BE49-F238E27FC236}">
                <a16:creationId xmlns:a16="http://schemas.microsoft.com/office/drawing/2014/main" id="{DFC8B0CB-AD24-B941-9F61-29669B70A6F4}"/>
              </a:ext>
            </a:extLst>
          </p:cNvPr>
          <p:cNvSpPr>
            <a:spLocks noChangeAspect="1"/>
          </p:cNvSpPr>
          <p:nvPr/>
        </p:nvSpPr>
        <p:spPr>
          <a:xfrm>
            <a:off x="9028972" y="1688064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0" name="Ovale 49">
            <a:extLst>
              <a:ext uri="{FF2B5EF4-FFF2-40B4-BE49-F238E27FC236}">
                <a16:creationId xmlns:a16="http://schemas.microsoft.com/office/drawing/2014/main" id="{9A031521-0E02-B343-8277-B50F9E999779}"/>
              </a:ext>
            </a:extLst>
          </p:cNvPr>
          <p:cNvSpPr>
            <a:spLocks noChangeAspect="1"/>
          </p:cNvSpPr>
          <p:nvPr/>
        </p:nvSpPr>
        <p:spPr>
          <a:xfrm>
            <a:off x="9028972" y="2014941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D92019A-24CD-0644-910E-16701157BF4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889050" y="3442659"/>
            <a:ext cx="352451" cy="190324"/>
          </a:xfrm>
          <a:prstGeom prst="rect">
            <a:avLst/>
          </a:prstGeom>
        </p:spPr>
      </p:pic>
      <p:sp>
        <p:nvSpPr>
          <p:cNvPr id="61" name="Ovale 60">
            <a:extLst>
              <a:ext uri="{FF2B5EF4-FFF2-40B4-BE49-F238E27FC236}">
                <a16:creationId xmlns:a16="http://schemas.microsoft.com/office/drawing/2014/main" id="{6C875096-931A-714C-AC09-803719C7BD0D}"/>
              </a:ext>
            </a:extLst>
          </p:cNvPr>
          <p:cNvSpPr/>
          <p:nvPr/>
        </p:nvSpPr>
        <p:spPr>
          <a:xfrm>
            <a:off x="880654" y="1854091"/>
            <a:ext cx="766211" cy="75667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41" name="Immagine 40">
            <a:extLst>
              <a:ext uri="{FF2B5EF4-FFF2-40B4-BE49-F238E27FC236}">
                <a16:creationId xmlns:a16="http://schemas.microsoft.com/office/drawing/2014/main" id="{B8ECFC50-142B-7446-97FD-45052DCC632E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14692"/>
          <a:stretch/>
        </p:blipFill>
        <p:spPr>
          <a:xfrm>
            <a:off x="8999434" y="4559228"/>
            <a:ext cx="1939625" cy="1890656"/>
          </a:xfrm>
          <a:prstGeom prst="rect">
            <a:avLst/>
          </a:prstGeom>
        </p:spPr>
      </p:pic>
      <p:sp>
        <p:nvSpPr>
          <p:cNvPr id="64" name="Ovale 63">
            <a:extLst>
              <a:ext uri="{FF2B5EF4-FFF2-40B4-BE49-F238E27FC236}">
                <a16:creationId xmlns:a16="http://schemas.microsoft.com/office/drawing/2014/main" id="{1109467C-DCDC-1F46-A3C2-7B181555E808}"/>
              </a:ext>
            </a:extLst>
          </p:cNvPr>
          <p:cNvSpPr>
            <a:spLocks noChangeAspect="1"/>
          </p:cNvSpPr>
          <p:nvPr/>
        </p:nvSpPr>
        <p:spPr>
          <a:xfrm>
            <a:off x="9270543" y="5679086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D66919BA-BB93-CE4A-A355-3E19616828E1}"/>
              </a:ext>
            </a:extLst>
          </p:cNvPr>
          <p:cNvGrpSpPr/>
          <p:nvPr/>
        </p:nvGrpSpPr>
        <p:grpSpPr>
          <a:xfrm>
            <a:off x="9308473" y="4606743"/>
            <a:ext cx="1565999" cy="1576800"/>
            <a:chOff x="10198677" y="4556564"/>
            <a:chExt cx="1565999" cy="1576800"/>
          </a:xfrm>
        </p:grpSpPr>
        <p:sp>
          <p:nvSpPr>
            <p:cNvPr id="79" name="Figura a mano libera 78">
              <a:extLst>
                <a:ext uri="{FF2B5EF4-FFF2-40B4-BE49-F238E27FC236}">
                  <a16:creationId xmlns:a16="http://schemas.microsoft.com/office/drawing/2014/main" id="{D0C8262D-F1A1-7942-9076-850105F0B9BD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6351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43" name="Ovale 42">
              <a:extLst>
                <a:ext uri="{FF2B5EF4-FFF2-40B4-BE49-F238E27FC236}">
                  <a16:creationId xmlns:a16="http://schemas.microsoft.com/office/drawing/2014/main" id="{C76508C9-CB80-A046-A513-730445EE9559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57" name="Immagine 56">
              <a:extLst>
                <a:ext uri="{FF2B5EF4-FFF2-40B4-BE49-F238E27FC236}">
                  <a16:creationId xmlns:a16="http://schemas.microsoft.com/office/drawing/2014/main" id="{83E62D48-8A3D-2840-83BE-03384E3F2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80" name="Ovale 79">
              <a:extLst>
                <a:ext uri="{FF2B5EF4-FFF2-40B4-BE49-F238E27FC236}">
                  <a16:creationId xmlns:a16="http://schemas.microsoft.com/office/drawing/2014/main" id="{3A365F3B-64A9-FA45-9987-A2BEF256A7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1" name="Ovale 80">
              <a:extLst>
                <a:ext uri="{FF2B5EF4-FFF2-40B4-BE49-F238E27FC236}">
                  <a16:creationId xmlns:a16="http://schemas.microsoft.com/office/drawing/2014/main" id="{1F94C1BF-4472-6140-A928-29D521E2EE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2" name="Ovale 81">
              <a:extLst>
                <a:ext uri="{FF2B5EF4-FFF2-40B4-BE49-F238E27FC236}">
                  <a16:creationId xmlns:a16="http://schemas.microsoft.com/office/drawing/2014/main" id="{98E5B32D-AF1B-0B40-A052-9973605635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3" name="Ovale 82">
              <a:extLst>
                <a:ext uri="{FF2B5EF4-FFF2-40B4-BE49-F238E27FC236}">
                  <a16:creationId xmlns:a16="http://schemas.microsoft.com/office/drawing/2014/main" id="{55D7B053-7DD8-FD4B-932D-1A4C2F6C76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55" name="Ovale 54">
            <a:extLst>
              <a:ext uri="{FF2B5EF4-FFF2-40B4-BE49-F238E27FC236}">
                <a16:creationId xmlns:a16="http://schemas.microsoft.com/office/drawing/2014/main" id="{B3803692-DFD2-3F47-97DA-DDD4DA96547B}"/>
              </a:ext>
            </a:extLst>
          </p:cNvPr>
          <p:cNvSpPr>
            <a:spLocks noChangeAspect="1"/>
          </p:cNvSpPr>
          <p:nvPr/>
        </p:nvSpPr>
        <p:spPr>
          <a:xfrm>
            <a:off x="7450080" y="3853579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8" name="Gruppo 57">
            <a:extLst>
              <a:ext uri="{FF2B5EF4-FFF2-40B4-BE49-F238E27FC236}">
                <a16:creationId xmlns:a16="http://schemas.microsoft.com/office/drawing/2014/main" id="{DAADCC6F-67FA-144E-A26E-EAFAD6EBF0F7}"/>
              </a:ext>
            </a:extLst>
          </p:cNvPr>
          <p:cNvGrpSpPr/>
          <p:nvPr/>
        </p:nvGrpSpPr>
        <p:grpSpPr>
          <a:xfrm>
            <a:off x="9304082" y="1331401"/>
            <a:ext cx="1565999" cy="1576800"/>
            <a:chOff x="10198677" y="4556564"/>
            <a:chExt cx="1565999" cy="1576800"/>
          </a:xfrm>
        </p:grpSpPr>
        <p:sp>
          <p:nvSpPr>
            <p:cNvPr id="62" name="Figura a mano libera 61">
              <a:extLst>
                <a:ext uri="{FF2B5EF4-FFF2-40B4-BE49-F238E27FC236}">
                  <a16:creationId xmlns:a16="http://schemas.microsoft.com/office/drawing/2014/main" id="{4C478DB1-CEBF-C24D-A00B-52840F3DF9C5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6351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65" name="Ovale 64">
              <a:extLst>
                <a:ext uri="{FF2B5EF4-FFF2-40B4-BE49-F238E27FC236}">
                  <a16:creationId xmlns:a16="http://schemas.microsoft.com/office/drawing/2014/main" id="{0AA687F5-8AC8-F54F-9D35-55490173B32C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66" name="Immagine 65">
              <a:extLst>
                <a:ext uri="{FF2B5EF4-FFF2-40B4-BE49-F238E27FC236}">
                  <a16:creationId xmlns:a16="http://schemas.microsoft.com/office/drawing/2014/main" id="{F98171FA-B877-4743-BA9D-380697305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67" name="Ovale 66">
              <a:extLst>
                <a:ext uri="{FF2B5EF4-FFF2-40B4-BE49-F238E27FC236}">
                  <a16:creationId xmlns:a16="http://schemas.microsoft.com/office/drawing/2014/main" id="{DD628371-ACB5-714B-BD36-1249B23B5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68" name="Ovale 67">
              <a:extLst>
                <a:ext uri="{FF2B5EF4-FFF2-40B4-BE49-F238E27FC236}">
                  <a16:creationId xmlns:a16="http://schemas.microsoft.com/office/drawing/2014/main" id="{CC8416D6-397C-4E42-83D3-EF563237C1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69" name="Ovale 68">
              <a:extLst>
                <a:ext uri="{FF2B5EF4-FFF2-40B4-BE49-F238E27FC236}">
                  <a16:creationId xmlns:a16="http://schemas.microsoft.com/office/drawing/2014/main" id="{7EAD693E-9252-B643-A8B4-064E41114F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76" name="Ovale 75">
              <a:extLst>
                <a:ext uri="{FF2B5EF4-FFF2-40B4-BE49-F238E27FC236}">
                  <a16:creationId xmlns:a16="http://schemas.microsoft.com/office/drawing/2014/main" id="{5BEDA2DE-3E39-074E-A60C-E767FB3D43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77" name="Rettangolo 76">
            <a:extLst>
              <a:ext uri="{FF2B5EF4-FFF2-40B4-BE49-F238E27FC236}">
                <a16:creationId xmlns:a16="http://schemas.microsoft.com/office/drawing/2014/main" id="{ADB8DFC3-F555-BB41-9F28-E4B4E744C6B1}"/>
              </a:ext>
            </a:extLst>
          </p:cNvPr>
          <p:cNvSpPr/>
          <p:nvPr/>
        </p:nvSpPr>
        <p:spPr>
          <a:xfrm>
            <a:off x="9428545" y="4052000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8" name="Immagine 77">
            <a:extLst>
              <a:ext uri="{FF2B5EF4-FFF2-40B4-BE49-F238E27FC236}">
                <a16:creationId xmlns:a16="http://schemas.microsoft.com/office/drawing/2014/main" id="{24F1FFFD-23A7-C044-A30D-7392C4F0B92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939059" y="4052000"/>
            <a:ext cx="726049" cy="190324"/>
          </a:xfrm>
          <a:prstGeom prst="rect">
            <a:avLst/>
          </a:prstGeom>
        </p:spPr>
      </p:pic>
      <p:cxnSp>
        <p:nvCxnSpPr>
          <p:cNvPr id="85" name="Connettore 2 84">
            <a:extLst>
              <a:ext uri="{FF2B5EF4-FFF2-40B4-BE49-F238E27FC236}">
                <a16:creationId xmlns:a16="http://schemas.microsoft.com/office/drawing/2014/main" id="{6192028A-282D-B846-9E17-CC8A8FE20EEF}"/>
              </a:ext>
            </a:extLst>
          </p:cNvPr>
          <p:cNvCxnSpPr>
            <a:cxnSpLocks/>
            <a:stCxn id="82" idx="0"/>
          </p:cNvCxnSpPr>
          <p:nvPr/>
        </p:nvCxnSpPr>
        <p:spPr>
          <a:xfrm flipH="1" flipV="1">
            <a:off x="9597177" y="4219093"/>
            <a:ext cx="313844" cy="127367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ttore 2 85">
            <a:extLst>
              <a:ext uri="{FF2B5EF4-FFF2-40B4-BE49-F238E27FC236}">
                <a16:creationId xmlns:a16="http://schemas.microsoft.com/office/drawing/2014/main" id="{58227C06-40AE-DD4A-AA2B-0A1A9A64F612}"/>
              </a:ext>
            </a:extLst>
          </p:cNvPr>
          <p:cNvCxnSpPr>
            <a:cxnSpLocks/>
            <a:stCxn id="83" idx="0"/>
          </p:cNvCxnSpPr>
          <p:nvPr/>
        </p:nvCxnSpPr>
        <p:spPr>
          <a:xfrm flipV="1">
            <a:off x="9907191" y="4212752"/>
            <a:ext cx="6757" cy="963730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ttore 2 86">
            <a:extLst>
              <a:ext uri="{FF2B5EF4-FFF2-40B4-BE49-F238E27FC236}">
                <a16:creationId xmlns:a16="http://schemas.microsoft.com/office/drawing/2014/main" id="{BD602A59-F70F-934F-A6C1-E91ED870E367}"/>
              </a:ext>
            </a:extLst>
          </p:cNvPr>
          <p:cNvCxnSpPr>
            <a:cxnSpLocks/>
          </p:cNvCxnSpPr>
          <p:nvPr/>
        </p:nvCxnSpPr>
        <p:spPr>
          <a:xfrm flipV="1">
            <a:off x="10225501" y="4202620"/>
            <a:ext cx="20842" cy="1021924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ttore 2 87">
            <a:extLst>
              <a:ext uri="{FF2B5EF4-FFF2-40B4-BE49-F238E27FC236}">
                <a16:creationId xmlns:a16="http://schemas.microsoft.com/office/drawing/2014/main" id="{6C37E1DA-446E-4946-BC7F-39AF94077A3D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10218186" y="2368749"/>
            <a:ext cx="0" cy="1060251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ttore 2 91">
            <a:extLst>
              <a:ext uri="{FF2B5EF4-FFF2-40B4-BE49-F238E27FC236}">
                <a16:creationId xmlns:a16="http://schemas.microsoft.com/office/drawing/2014/main" id="{C049F1FE-051C-0E42-B392-996E6F2426FE}"/>
              </a:ext>
            </a:extLst>
          </p:cNvPr>
          <p:cNvCxnSpPr>
            <a:cxnSpLocks/>
            <a:stCxn id="81" idx="0"/>
          </p:cNvCxnSpPr>
          <p:nvPr/>
        </p:nvCxnSpPr>
        <p:spPr>
          <a:xfrm flipV="1">
            <a:off x="10220568" y="4219093"/>
            <a:ext cx="339927" cy="1286698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ttore 2 92">
            <a:extLst>
              <a:ext uri="{FF2B5EF4-FFF2-40B4-BE49-F238E27FC236}">
                <a16:creationId xmlns:a16="http://schemas.microsoft.com/office/drawing/2014/main" id="{8E95165F-DCD0-3047-8E5E-3CDD8D9464E8}"/>
              </a:ext>
            </a:extLst>
          </p:cNvPr>
          <p:cNvCxnSpPr>
            <a:cxnSpLocks/>
          </p:cNvCxnSpPr>
          <p:nvPr/>
        </p:nvCxnSpPr>
        <p:spPr>
          <a:xfrm>
            <a:off x="9907191" y="2368749"/>
            <a:ext cx="0" cy="1060251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ttore 2 93">
            <a:extLst>
              <a:ext uri="{FF2B5EF4-FFF2-40B4-BE49-F238E27FC236}">
                <a16:creationId xmlns:a16="http://schemas.microsoft.com/office/drawing/2014/main" id="{8DBD2C4F-B336-B64F-9066-3C8B0AE47405}"/>
              </a:ext>
            </a:extLst>
          </p:cNvPr>
          <p:cNvCxnSpPr>
            <a:cxnSpLocks/>
            <a:stCxn id="62" idx="12"/>
          </p:cNvCxnSpPr>
          <p:nvPr/>
        </p:nvCxnSpPr>
        <p:spPr>
          <a:xfrm>
            <a:off x="10218186" y="2041872"/>
            <a:ext cx="342309" cy="1415123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ttore 2 95">
            <a:extLst>
              <a:ext uri="{FF2B5EF4-FFF2-40B4-BE49-F238E27FC236}">
                <a16:creationId xmlns:a16="http://schemas.microsoft.com/office/drawing/2014/main" id="{54584056-6BE0-564B-B56B-E07F93BEF307}"/>
              </a:ext>
            </a:extLst>
          </p:cNvPr>
          <p:cNvCxnSpPr>
            <a:cxnSpLocks/>
            <a:stCxn id="62" idx="17"/>
          </p:cNvCxnSpPr>
          <p:nvPr/>
        </p:nvCxnSpPr>
        <p:spPr>
          <a:xfrm flipH="1">
            <a:off x="9542002" y="2041872"/>
            <a:ext cx="371534" cy="1400787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ttangolo con angoli arrotondati 99">
            <a:extLst>
              <a:ext uri="{FF2B5EF4-FFF2-40B4-BE49-F238E27FC236}">
                <a16:creationId xmlns:a16="http://schemas.microsoft.com/office/drawing/2014/main" id="{F16D4712-9C3E-584B-A4E3-E0A2C5844334}"/>
              </a:ext>
            </a:extLst>
          </p:cNvPr>
          <p:cNvSpPr/>
          <p:nvPr/>
        </p:nvSpPr>
        <p:spPr>
          <a:xfrm>
            <a:off x="6358282" y="3528120"/>
            <a:ext cx="2038903" cy="551422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1" name="Immagine 100">
            <a:extLst>
              <a:ext uri="{FF2B5EF4-FFF2-40B4-BE49-F238E27FC236}">
                <a16:creationId xmlns:a16="http://schemas.microsoft.com/office/drawing/2014/main" id="{483B0E13-20C9-5D40-8774-8E4D8E83953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475569" y="3627936"/>
            <a:ext cx="1904487" cy="356056"/>
          </a:xfrm>
          <a:prstGeom prst="rect">
            <a:avLst/>
          </a:prstGeom>
        </p:spPr>
      </p:pic>
      <p:cxnSp>
        <p:nvCxnSpPr>
          <p:cNvPr id="103" name="Connettore 4 102">
            <a:extLst>
              <a:ext uri="{FF2B5EF4-FFF2-40B4-BE49-F238E27FC236}">
                <a16:creationId xmlns:a16="http://schemas.microsoft.com/office/drawing/2014/main" id="{90E9D0E5-0DA6-BE48-8493-C8CA9B93F872}"/>
              </a:ext>
            </a:extLst>
          </p:cNvPr>
          <p:cNvCxnSpPr>
            <a:cxnSpLocks/>
            <a:stCxn id="34" idx="2"/>
            <a:endCxn id="101" idx="3"/>
          </p:cNvCxnSpPr>
          <p:nvPr/>
        </p:nvCxnSpPr>
        <p:spPr>
          <a:xfrm rot="5400000">
            <a:off x="9127474" y="2846357"/>
            <a:ext cx="212190" cy="1707025"/>
          </a:xfrm>
          <a:prstGeom prst="bentConnector2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onnettore 4 105">
            <a:extLst>
              <a:ext uri="{FF2B5EF4-FFF2-40B4-BE49-F238E27FC236}">
                <a16:creationId xmlns:a16="http://schemas.microsoft.com/office/drawing/2014/main" id="{FA487199-600F-E14B-B959-7F309ACEDC0C}"/>
              </a:ext>
            </a:extLst>
          </p:cNvPr>
          <p:cNvCxnSpPr>
            <a:cxnSpLocks/>
            <a:stCxn id="77" idx="0"/>
            <a:endCxn id="101" idx="3"/>
          </p:cNvCxnSpPr>
          <p:nvPr/>
        </p:nvCxnSpPr>
        <p:spPr>
          <a:xfrm rot="16200000" flipV="1">
            <a:off x="9110551" y="3075469"/>
            <a:ext cx="246036" cy="1707025"/>
          </a:xfrm>
          <a:prstGeom prst="bentConnector2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nettore 4 108">
            <a:extLst>
              <a:ext uri="{FF2B5EF4-FFF2-40B4-BE49-F238E27FC236}">
                <a16:creationId xmlns:a16="http://schemas.microsoft.com/office/drawing/2014/main" id="{74097BCB-4186-5246-A35F-D4F2360AEA19}"/>
              </a:ext>
            </a:extLst>
          </p:cNvPr>
          <p:cNvCxnSpPr>
            <a:cxnSpLocks/>
            <a:stCxn id="100" idx="1"/>
            <a:endCxn id="24" idx="0"/>
          </p:cNvCxnSpPr>
          <p:nvPr/>
        </p:nvCxnSpPr>
        <p:spPr>
          <a:xfrm rot="10800000" flipV="1">
            <a:off x="3313586" y="3803831"/>
            <a:ext cx="3044696" cy="1177138"/>
          </a:xfrm>
          <a:prstGeom prst="bentConnector2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Connettore 2 111">
            <a:extLst>
              <a:ext uri="{FF2B5EF4-FFF2-40B4-BE49-F238E27FC236}">
                <a16:creationId xmlns:a16="http://schemas.microsoft.com/office/drawing/2014/main" id="{592C867D-169C-324E-895A-252A5BE31FFD}"/>
              </a:ext>
            </a:extLst>
          </p:cNvPr>
          <p:cNvCxnSpPr>
            <a:cxnSpLocks/>
          </p:cNvCxnSpPr>
          <p:nvPr/>
        </p:nvCxnSpPr>
        <p:spPr>
          <a:xfrm>
            <a:off x="8572754" y="5557167"/>
            <a:ext cx="241950" cy="0"/>
          </a:xfrm>
          <a:prstGeom prst="straightConnector1">
            <a:avLst/>
          </a:prstGeom>
          <a:ln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1241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87995096-4794-CB44-8159-4DE037A70E61}"/>
              </a:ext>
            </a:extLst>
          </p:cNvPr>
          <p:cNvSpPr/>
          <p:nvPr/>
        </p:nvSpPr>
        <p:spPr>
          <a:xfrm>
            <a:off x="2135547" y="5340543"/>
            <a:ext cx="1000257" cy="708058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4074F9CB-0519-0B43-AC2C-9E478EE85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48" y="5450456"/>
            <a:ext cx="928256" cy="571234"/>
          </a:xfrm>
          <a:prstGeom prst="rect">
            <a:avLst/>
          </a:prstGeom>
        </p:spPr>
      </p:pic>
      <p:sp>
        <p:nvSpPr>
          <p:cNvPr id="28" name="Ovale 27">
            <a:extLst>
              <a:ext uri="{FF2B5EF4-FFF2-40B4-BE49-F238E27FC236}">
                <a16:creationId xmlns:a16="http://schemas.microsoft.com/office/drawing/2014/main" id="{68415447-8C51-A24B-A64B-C6348A746DF2}"/>
              </a:ext>
            </a:extLst>
          </p:cNvPr>
          <p:cNvSpPr/>
          <p:nvPr/>
        </p:nvSpPr>
        <p:spPr>
          <a:xfrm>
            <a:off x="10017076" y="5036853"/>
            <a:ext cx="68439" cy="7456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178CF89E-6FA9-204E-BF0E-038502EE7D61}"/>
              </a:ext>
            </a:extLst>
          </p:cNvPr>
          <p:cNvSpPr/>
          <p:nvPr/>
        </p:nvSpPr>
        <p:spPr>
          <a:xfrm>
            <a:off x="10432226" y="4150006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08BDD556-FD71-E84B-A846-6021310761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692"/>
          <a:stretch/>
        </p:blipFill>
        <p:spPr>
          <a:xfrm>
            <a:off x="10031205" y="4660332"/>
            <a:ext cx="1939627" cy="1890656"/>
          </a:xfrm>
          <a:prstGeom prst="rect">
            <a:avLst/>
          </a:prstGeom>
        </p:spPr>
      </p:pic>
      <p:pic>
        <p:nvPicPr>
          <p:cNvPr id="49" name="Immagine 48">
            <a:extLst>
              <a:ext uri="{FF2B5EF4-FFF2-40B4-BE49-F238E27FC236}">
                <a16:creationId xmlns:a16="http://schemas.microsoft.com/office/drawing/2014/main" id="{8D67317D-7675-EC45-B552-64A4D8C15E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9003"/>
          <a:stretch/>
        </p:blipFill>
        <p:spPr>
          <a:xfrm>
            <a:off x="52825" y="5036853"/>
            <a:ext cx="1711796" cy="1682798"/>
          </a:xfrm>
          <a:prstGeom prst="rect">
            <a:avLst/>
          </a:prstGeom>
        </p:spPr>
      </p:pic>
      <p:pic>
        <p:nvPicPr>
          <p:cNvPr id="51" name="Immagine 50">
            <a:extLst>
              <a:ext uri="{FF2B5EF4-FFF2-40B4-BE49-F238E27FC236}">
                <a16:creationId xmlns:a16="http://schemas.microsoft.com/office/drawing/2014/main" id="{842ED082-8E1A-EE4D-901A-15DA595B32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8653"/>
          <a:stretch/>
        </p:blipFill>
        <p:spPr>
          <a:xfrm>
            <a:off x="3542469" y="5033878"/>
            <a:ext cx="1711796" cy="1680058"/>
          </a:xfrm>
          <a:prstGeom prst="rect">
            <a:avLst/>
          </a:prstGeom>
        </p:spPr>
      </p:pic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8D7DBF81-9194-A648-89F7-F85A7C4DD5C6}"/>
              </a:ext>
            </a:extLst>
          </p:cNvPr>
          <p:cNvCxnSpPr>
            <a:cxnSpLocks/>
          </p:cNvCxnSpPr>
          <p:nvPr/>
        </p:nvCxnSpPr>
        <p:spPr>
          <a:xfrm>
            <a:off x="1719484" y="5725875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BEAA6796-2880-A143-A29C-5392B89DC552}"/>
              </a:ext>
            </a:extLst>
          </p:cNvPr>
          <p:cNvSpPr/>
          <p:nvPr/>
        </p:nvSpPr>
        <p:spPr>
          <a:xfrm>
            <a:off x="5644648" y="5432522"/>
            <a:ext cx="2038903" cy="592314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BC0BF6E8-715E-9F46-B1F5-EADA27FF63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185" y="4787647"/>
            <a:ext cx="483539" cy="230611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75F3E309-B8ED-764A-AA62-A5BBBB6B1F5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73375" y="4800871"/>
            <a:ext cx="557930" cy="230611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E60DDA45-AF39-7045-8480-9D64B781D0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43933" y="6631566"/>
            <a:ext cx="472734" cy="17190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EC8C3CB-6241-EB48-BD1E-44113670C63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08932" y="6642307"/>
            <a:ext cx="163660" cy="178538"/>
          </a:xfrm>
          <a:prstGeom prst="rect">
            <a:avLst/>
          </a:prstGeom>
        </p:spPr>
      </p:pic>
      <p:sp>
        <p:nvSpPr>
          <p:cNvPr id="48" name="Ovale 47">
            <a:extLst>
              <a:ext uri="{FF2B5EF4-FFF2-40B4-BE49-F238E27FC236}">
                <a16:creationId xmlns:a16="http://schemas.microsoft.com/office/drawing/2014/main" id="{DFC8B0CB-AD24-B941-9F61-29669B70A6F4}"/>
              </a:ext>
            </a:extLst>
          </p:cNvPr>
          <p:cNvSpPr>
            <a:spLocks noChangeAspect="1"/>
          </p:cNvSpPr>
          <p:nvPr/>
        </p:nvSpPr>
        <p:spPr>
          <a:xfrm>
            <a:off x="10267935" y="5066623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0" name="Ovale 49">
            <a:extLst>
              <a:ext uri="{FF2B5EF4-FFF2-40B4-BE49-F238E27FC236}">
                <a16:creationId xmlns:a16="http://schemas.microsoft.com/office/drawing/2014/main" id="{9A031521-0E02-B343-8277-B50F9E999779}"/>
              </a:ext>
            </a:extLst>
          </p:cNvPr>
          <p:cNvSpPr>
            <a:spLocks noChangeAspect="1"/>
          </p:cNvSpPr>
          <p:nvPr/>
        </p:nvSpPr>
        <p:spPr>
          <a:xfrm>
            <a:off x="10267935" y="5393500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D92019A-24CD-0644-910E-16701157BF4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40030" y="3955714"/>
            <a:ext cx="352451" cy="190324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B8ECFC50-142B-7446-97FD-45052DCC632E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14692"/>
          <a:stretch/>
        </p:blipFill>
        <p:spPr>
          <a:xfrm>
            <a:off x="7887554" y="4657777"/>
            <a:ext cx="1939625" cy="1890656"/>
          </a:xfrm>
          <a:prstGeom prst="rect">
            <a:avLst/>
          </a:prstGeom>
        </p:spPr>
      </p:pic>
      <p:sp>
        <p:nvSpPr>
          <p:cNvPr id="64" name="Ovale 63">
            <a:extLst>
              <a:ext uri="{FF2B5EF4-FFF2-40B4-BE49-F238E27FC236}">
                <a16:creationId xmlns:a16="http://schemas.microsoft.com/office/drawing/2014/main" id="{1109467C-DCDC-1F46-A3C2-7B181555E808}"/>
              </a:ext>
            </a:extLst>
          </p:cNvPr>
          <p:cNvSpPr>
            <a:spLocks noChangeAspect="1"/>
          </p:cNvSpPr>
          <p:nvPr/>
        </p:nvSpPr>
        <p:spPr>
          <a:xfrm>
            <a:off x="8158663" y="5777635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D66919BA-BB93-CE4A-A355-3E19616828E1}"/>
              </a:ext>
            </a:extLst>
          </p:cNvPr>
          <p:cNvGrpSpPr/>
          <p:nvPr/>
        </p:nvGrpSpPr>
        <p:grpSpPr>
          <a:xfrm>
            <a:off x="8196593" y="4705292"/>
            <a:ext cx="1565999" cy="1576800"/>
            <a:chOff x="10198677" y="4556564"/>
            <a:chExt cx="1565999" cy="1576800"/>
          </a:xfrm>
        </p:grpSpPr>
        <p:sp>
          <p:nvSpPr>
            <p:cNvPr id="79" name="Figura a mano libera 78">
              <a:extLst>
                <a:ext uri="{FF2B5EF4-FFF2-40B4-BE49-F238E27FC236}">
                  <a16:creationId xmlns:a16="http://schemas.microsoft.com/office/drawing/2014/main" id="{D0C8262D-F1A1-7942-9076-850105F0B9BD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6351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43" name="Ovale 42">
              <a:extLst>
                <a:ext uri="{FF2B5EF4-FFF2-40B4-BE49-F238E27FC236}">
                  <a16:creationId xmlns:a16="http://schemas.microsoft.com/office/drawing/2014/main" id="{C76508C9-CB80-A046-A513-730445EE9559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57" name="Immagine 56">
              <a:extLst>
                <a:ext uri="{FF2B5EF4-FFF2-40B4-BE49-F238E27FC236}">
                  <a16:creationId xmlns:a16="http://schemas.microsoft.com/office/drawing/2014/main" id="{83E62D48-8A3D-2840-83BE-03384E3F2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80" name="Ovale 79">
              <a:extLst>
                <a:ext uri="{FF2B5EF4-FFF2-40B4-BE49-F238E27FC236}">
                  <a16:creationId xmlns:a16="http://schemas.microsoft.com/office/drawing/2014/main" id="{3A365F3B-64A9-FA45-9987-A2BEF256A7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1" name="Ovale 80">
              <a:extLst>
                <a:ext uri="{FF2B5EF4-FFF2-40B4-BE49-F238E27FC236}">
                  <a16:creationId xmlns:a16="http://schemas.microsoft.com/office/drawing/2014/main" id="{1F94C1BF-4472-6140-A928-29D521E2EE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2" name="Ovale 81">
              <a:extLst>
                <a:ext uri="{FF2B5EF4-FFF2-40B4-BE49-F238E27FC236}">
                  <a16:creationId xmlns:a16="http://schemas.microsoft.com/office/drawing/2014/main" id="{98E5B32D-AF1B-0B40-A052-9973605635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3" name="Ovale 82">
              <a:extLst>
                <a:ext uri="{FF2B5EF4-FFF2-40B4-BE49-F238E27FC236}">
                  <a16:creationId xmlns:a16="http://schemas.microsoft.com/office/drawing/2014/main" id="{55D7B053-7DD8-FD4B-932D-1A4C2F6C76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55" name="Ovale 54">
            <a:extLst>
              <a:ext uri="{FF2B5EF4-FFF2-40B4-BE49-F238E27FC236}">
                <a16:creationId xmlns:a16="http://schemas.microsoft.com/office/drawing/2014/main" id="{B3803692-DFD2-3F47-97DA-DDD4DA96547B}"/>
              </a:ext>
            </a:extLst>
          </p:cNvPr>
          <p:cNvSpPr>
            <a:spLocks noChangeAspect="1"/>
          </p:cNvSpPr>
          <p:nvPr/>
        </p:nvSpPr>
        <p:spPr>
          <a:xfrm>
            <a:off x="7657270" y="3752050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8" name="Gruppo 57">
            <a:extLst>
              <a:ext uri="{FF2B5EF4-FFF2-40B4-BE49-F238E27FC236}">
                <a16:creationId xmlns:a16="http://schemas.microsoft.com/office/drawing/2014/main" id="{DAADCC6F-67FA-144E-A26E-EAFAD6EBF0F7}"/>
              </a:ext>
            </a:extLst>
          </p:cNvPr>
          <p:cNvGrpSpPr/>
          <p:nvPr/>
        </p:nvGrpSpPr>
        <p:grpSpPr>
          <a:xfrm>
            <a:off x="10335855" y="4706985"/>
            <a:ext cx="1565999" cy="1576800"/>
            <a:chOff x="10198677" y="4556564"/>
            <a:chExt cx="1565999" cy="1576800"/>
          </a:xfrm>
        </p:grpSpPr>
        <p:sp>
          <p:nvSpPr>
            <p:cNvPr id="62" name="Figura a mano libera 61">
              <a:extLst>
                <a:ext uri="{FF2B5EF4-FFF2-40B4-BE49-F238E27FC236}">
                  <a16:creationId xmlns:a16="http://schemas.microsoft.com/office/drawing/2014/main" id="{4C478DB1-CEBF-C24D-A00B-52840F3DF9C5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6351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65" name="Ovale 64">
              <a:extLst>
                <a:ext uri="{FF2B5EF4-FFF2-40B4-BE49-F238E27FC236}">
                  <a16:creationId xmlns:a16="http://schemas.microsoft.com/office/drawing/2014/main" id="{0AA687F5-8AC8-F54F-9D35-55490173B32C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66" name="Immagine 65">
              <a:extLst>
                <a:ext uri="{FF2B5EF4-FFF2-40B4-BE49-F238E27FC236}">
                  <a16:creationId xmlns:a16="http://schemas.microsoft.com/office/drawing/2014/main" id="{F98171FA-B877-4743-BA9D-380697305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67" name="Ovale 66">
              <a:extLst>
                <a:ext uri="{FF2B5EF4-FFF2-40B4-BE49-F238E27FC236}">
                  <a16:creationId xmlns:a16="http://schemas.microsoft.com/office/drawing/2014/main" id="{DD628371-ACB5-714B-BD36-1249B23B5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68" name="Ovale 67">
              <a:extLst>
                <a:ext uri="{FF2B5EF4-FFF2-40B4-BE49-F238E27FC236}">
                  <a16:creationId xmlns:a16="http://schemas.microsoft.com/office/drawing/2014/main" id="{CC8416D6-397C-4E42-83D3-EF563237C1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69" name="Ovale 68">
              <a:extLst>
                <a:ext uri="{FF2B5EF4-FFF2-40B4-BE49-F238E27FC236}">
                  <a16:creationId xmlns:a16="http://schemas.microsoft.com/office/drawing/2014/main" id="{7EAD693E-9252-B643-A8B4-064E41114F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76" name="Ovale 75">
              <a:extLst>
                <a:ext uri="{FF2B5EF4-FFF2-40B4-BE49-F238E27FC236}">
                  <a16:creationId xmlns:a16="http://schemas.microsoft.com/office/drawing/2014/main" id="{5BEDA2DE-3E39-074E-A60C-E767FB3D43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77" name="Rettangolo 76">
            <a:extLst>
              <a:ext uri="{FF2B5EF4-FFF2-40B4-BE49-F238E27FC236}">
                <a16:creationId xmlns:a16="http://schemas.microsoft.com/office/drawing/2014/main" id="{ADB8DFC3-F555-BB41-9F28-E4B4E744C6B1}"/>
              </a:ext>
            </a:extLst>
          </p:cNvPr>
          <p:cNvSpPr/>
          <p:nvPr/>
        </p:nvSpPr>
        <p:spPr>
          <a:xfrm>
            <a:off x="8316665" y="4150549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8" name="Immagine 77">
            <a:extLst>
              <a:ext uri="{FF2B5EF4-FFF2-40B4-BE49-F238E27FC236}">
                <a16:creationId xmlns:a16="http://schemas.microsoft.com/office/drawing/2014/main" id="{24F1FFFD-23A7-C044-A30D-7392C4F0B92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152770" y="3931282"/>
            <a:ext cx="726049" cy="190324"/>
          </a:xfrm>
          <a:prstGeom prst="rect">
            <a:avLst/>
          </a:prstGeom>
        </p:spPr>
      </p:pic>
      <p:cxnSp>
        <p:nvCxnSpPr>
          <p:cNvPr id="85" name="Connettore 2 84">
            <a:extLst>
              <a:ext uri="{FF2B5EF4-FFF2-40B4-BE49-F238E27FC236}">
                <a16:creationId xmlns:a16="http://schemas.microsoft.com/office/drawing/2014/main" id="{6192028A-282D-B846-9E17-CC8A8FE20EEF}"/>
              </a:ext>
            </a:extLst>
          </p:cNvPr>
          <p:cNvCxnSpPr>
            <a:cxnSpLocks/>
            <a:stCxn id="82" idx="0"/>
          </p:cNvCxnSpPr>
          <p:nvPr/>
        </p:nvCxnSpPr>
        <p:spPr>
          <a:xfrm flipH="1" flipV="1">
            <a:off x="8485297" y="4317642"/>
            <a:ext cx="313844" cy="127367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ttore 2 85">
            <a:extLst>
              <a:ext uri="{FF2B5EF4-FFF2-40B4-BE49-F238E27FC236}">
                <a16:creationId xmlns:a16="http://schemas.microsoft.com/office/drawing/2014/main" id="{58227C06-40AE-DD4A-AA2B-0A1A9A64F612}"/>
              </a:ext>
            </a:extLst>
          </p:cNvPr>
          <p:cNvCxnSpPr>
            <a:cxnSpLocks/>
            <a:stCxn id="83" idx="0"/>
          </p:cNvCxnSpPr>
          <p:nvPr/>
        </p:nvCxnSpPr>
        <p:spPr>
          <a:xfrm flipV="1">
            <a:off x="8795311" y="4311301"/>
            <a:ext cx="6757" cy="963730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ttore 2 86">
            <a:extLst>
              <a:ext uri="{FF2B5EF4-FFF2-40B4-BE49-F238E27FC236}">
                <a16:creationId xmlns:a16="http://schemas.microsoft.com/office/drawing/2014/main" id="{BD602A59-F70F-934F-A6C1-E91ED870E367}"/>
              </a:ext>
            </a:extLst>
          </p:cNvPr>
          <p:cNvCxnSpPr>
            <a:cxnSpLocks/>
          </p:cNvCxnSpPr>
          <p:nvPr/>
        </p:nvCxnSpPr>
        <p:spPr>
          <a:xfrm flipV="1">
            <a:off x="9113621" y="4301169"/>
            <a:ext cx="20842" cy="1021924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ttore 2 87">
            <a:extLst>
              <a:ext uri="{FF2B5EF4-FFF2-40B4-BE49-F238E27FC236}">
                <a16:creationId xmlns:a16="http://schemas.microsoft.com/office/drawing/2014/main" id="{6C37E1DA-446E-4946-BC7F-39AF94077A3D}"/>
              </a:ext>
            </a:extLst>
          </p:cNvPr>
          <p:cNvCxnSpPr>
            <a:cxnSpLocks/>
            <a:stCxn id="62" idx="2"/>
          </p:cNvCxnSpPr>
          <p:nvPr/>
        </p:nvCxnSpPr>
        <p:spPr>
          <a:xfrm flipV="1">
            <a:off x="11249959" y="4311301"/>
            <a:ext cx="69509" cy="1433032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ttore 2 91">
            <a:extLst>
              <a:ext uri="{FF2B5EF4-FFF2-40B4-BE49-F238E27FC236}">
                <a16:creationId xmlns:a16="http://schemas.microsoft.com/office/drawing/2014/main" id="{C049F1FE-051C-0E42-B392-996E6F2426FE}"/>
              </a:ext>
            </a:extLst>
          </p:cNvPr>
          <p:cNvCxnSpPr>
            <a:cxnSpLocks/>
            <a:stCxn id="81" idx="0"/>
          </p:cNvCxnSpPr>
          <p:nvPr/>
        </p:nvCxnSpPr>
        <p:spPr>
          <a:xfrm flipV="1">
            <a:off x="9108688" y="4317642"/>
            <a:ext cx="339927" cy="1286698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ttore 2 92">
            <a:extLst>
              <a:ext uri="{FF2B5EF4-FFF2-40B4-BE49-F238E27FC236}">
                <a16:creationId xmlns:a16="http://schemas.microsoft.com/office/drawing/2014/main" id="{8E95165F-DCD0-3047-8E5E-3CDD8D9464E8}"/>
              </a:ext>
            </a:extLst>
          </p:cNvPr>
          <p:cNvCxnSpPr>
            <a:cxnSpLocks/>
            <a:stCxn id="69" idx="3"/>
          </p:cNvCxnSpPr>
          <p:nvPr/>
        </p:nvCxnSpPr>
        <p:spPr>
          <a:xfrm flipH="1" flipV="1">
            <a:off x="10584070" y="4301007"/>
            <a:ext cx="303421" cy="141491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ttore 2 93">
            <a:extLst>
              <a:ext uri="{FF2B5EF4-FFF2-40B4-BE49-F238E27FC236}">
                <a16:creationId xmlns:a16="http://schemas.microsoft.com/office/drawing/2014/main" id="{8DBD2C4F-B336-B64F-9066-3C8B0AE47405}"/>
              </a:ext>
            </a:extLst>
          </p:cNvPr>
          <p:cNvCxnSpPr>
            <a:cxnSpLocks/>
            <a:stCxn id="62" idx="12"/>
          </p:cNvCxnSpPr>
          <p:nvPr/>
        </p:nvCxnSpPr>
        <p:spPr>
          <a:xfrm flipV="1">
            <a:off x="11249959" y="4301007"/>
            <a:ext cx="378825" cy="111644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ttore 2 95">
            <a:extLst>
              <a:ext uri="{FF2B5EF4-FFF2-40B4-BE49-F238E27FC236}">
                <a16:creationId xmlns:a16="http://schemas.microsoft.com/office/drawing/2014/main" id="{54584056-6BE0-564B-B56B-E07F93BEF307}"/>
              </a:ext>
            </a:extLst>
          </p:cNvPr>
          <p:cNvCxnSpPr>
            <a:cxnSpLocks/>
          </p:cNvCxnSpPr>
          <p:nvPr/>
        </p:nvCxnSpPr>
        <p:spPr>
          <a:xfrm flipH="1" flipV="1">
            <a:off x="10941086" y="4328364"/>
            <a:ext cx="10190" cy="945014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ttangolo con angoli arrotondati 99">
            <a:extLst>
              <a:ext uri="{FF2B5EF4-FFF2-40B4-BE49-F238E27FC236}">
                <a16:creationId xmlns:a16="http://schemas.microsoft.com/office/drawing/2014/main" id="{F16D4712-9C3E-584B-A4E3-E0A2C5844334}"/>
              </a:ext>
            </a:extLst>
          </p:cNvPr>
          <p:cNvSpPr/>
          <p:nvPr/>
        </p:nvSpPr>
        <p:spPr>
          <a:xfrm>
            <a:off x="4831064" y="3483843"/>
            <a:ext cx="2038903" cy="551422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01" name="Immagine 100">
            <a:extLst>
              <a:ext uri="{FF2B5EF4-FFF2-40B4-BE49-F238E27FC236}">
                <a16:creationId xmlns:a16="http://schemas.microsoft.com/office/drawing/2014/main" id="{483B0E13-20C9-5D40-8774-8E4D8E83953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936118" y="3581525"/>
            <a:ext cx="1904487" cy="356056"/>
          </a:xfrm>
          <a:prstGeom prst="rect">
            <a:avLst/>
          </a:prstGeom>
        </p:spPr>
      </p:pic>
      <p:cxnSp>
        <p:nvCxnSpPr>
          <p:cNvPr id="109" name="Connettore 4 108">
            <a:extLst>
              <a:ext uri="{FF2B5EF4-FFF2-40B4-BE49-F238E27FC236}">
                <a16:creationId xmlns:a16="http://schemas.microsoft.com/office/drawing/2014/main" id="{74097BCB-4186-5246-A35F-D4F2360AEA19}"/>
              </a:ext>
            </a:extLst>
          </p:cNvPr>
          <p:cNvCxnSpPr>
            <a:cxnSpLocks/>
            <a:stCxn id="100" idx="1"/>
            <a:endCxn id="24" idx="0"/>
          </p:cNvCxnSpPr>
          <p:nvPr/>
        </p:nvCxnSpPr>
        <p:spPr>
          <a:xfrm rot="10800000" flipV="1">
            <a:off x="2635676" y="3759553"/>
            <a:ext cx="2195388" cy="1580989"/>
          </a:xfrm>
          <a:prstGeom prst="bentConnector2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ttore 2 69">
            <a:extLst>
              <a:ext uri="{FF2B5EF4-FFF2-40B4-BE49-F238E27FC236}">
                <a16:creationId xmlns:a16="http://schemas.microsoft.com/office/drawing/2014/main" id="{1820BF9E-9B10-DB47-9EFE-57449D7053CB}"/>
              </a:ext>
            </a:extLst>
          </p:cNvPr>
          <p:cNvCxnSpPr>
            <a:cxnSpLocks/>
          </p:cNvCxnSpPr>
          <p:nvPr/>
        </p:nvCxnSpPr>
        <p:spPr>
          <a:xfrm>
            <a:off x="3172364" y="5726954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2 70">
            <a:extLst>
              <a:ext uri="{FF2B5EF4-FFF2-40B4-BE49-F238E27FC236}">
                <a16:creationId xmlns:a16="http://schemas.microsoft.com/office/drawing/2014/main" id="{176CFE80-FA2D-F641-9740-9FDAE6483356}"/>
              </a:ext>
            </a:extLst>
          </p:cNvPr>
          <p:cNvCxnSpPr>
            <a:cxnSpLocks/>
          </p:cNvCxnSpPr>
          <p:nvPr/>
        </p:nvCxnSpPr>
        <p:spPr>
          <a:xfrm>
            <a:off x="5254265" y="5763975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ttore 2 72">
            <a:extLst>
              <a:ext uri="{FF2B5EF4-FFF2-40B4-BE49-F238E27FC236}">
                <a16:creationId xmlns:a16="http://schemas.microsoft.com/office/drawing/2014/main" id="{FEC7FAF7-6071-9B48-92E6-431E3819985F}"/>
              </a:ext>
            </a:extLst>
          </p:cNvPr>
          <p:cNvCxnSpPr>
            <a:cxnSpLocks/>
          </p:cNvCxnSpPr>
          <p:nvPr/>
        </p:nvCxnSpPr>
        <p:spPr>
          <a:xfrm>
            <a:off x="7714034" y="5744333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ttore 4 88">
            <a:extLst>
              <a:ext uri="{FF2B5EF4-FFF2-40B4-BE49-F238E27FC236}">
                <a16:creationId xmlns:a16="http://schemas.microsoft.com/office/drawing/2014/main" id="{C89822BC-428C-B049-AEE7-61F9A9C54D87}"/>
              </a:ext>
            </a:extLst>
          </p:cNvPr>
          <p:cNvCxnSpPr>
            <a:cxnSpLocks/>
            <a:stCxn id="77" idx="0"/>
          </p:cNvCxnSpPr>
          <p:nvPr/>
        </p:nvCxnSpPr>
        <p:spPr>
          <a:xfrm rot="16200000" flipV="1">
            <a:off x="7779647" y="2954995"/>
            <a:ext cx="275547" cy="2115562"/>
          </a:xfrm>
          <a:prstGeom prst="bentConnector2">
            <a:avLst/>
          </a:prstGeom>
          <a:ln w="158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ttore 4 90">
            <a:extLst>
              <a:ext uri="{FF2B5EF4-FFF2-40B4-BE49-F238E27FC236}">
                <a16:creationId xmlns:a16="http://schemas.microsoft.com/office/drawing/2014/main" id="{208A0A33-5D07-6042-A30A-034209B6A049}"/>
              </a:ext>
            </a:extLst>
          </p:cNvPr>
          <p:cNvCxnSpPr>
            <a:cxnSpLocks/>
            <a:stCxn id="34" idx="0"/>
          </p:cNvCxnSpPr>
          <p:nvPr/>
        </p:nvCxnSpPr>
        <p:spPr>
          <a:xfrm rot="16200000" flipV="1">
            <a:off x="8727023" y="1786266"/>
            <a:ext cx="506685" cy="4220795"/>
          </a:xfrm>
          <a:prstGeom prst="bentConnector2">
            <a:avLst/>
          </a:prstGeom>
          <a:ln w="158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magine 5">
            <a:extLst>
              <a:ext uri="{FF2B5EF4-FFF2-40B4-BE49-F238E27FC236}">
                <a16:creationId xmlns:a16="http://schemas.microsoft.com/office/drawing/2014/main" id="{32A2D94B-EE7A-4F42-B8AD-BEC2FD1FC6D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733940" y="5432581"/>
            <a:ext cx="1935733" cy="56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612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87995096-4794-CB44-8159-4DE037A70E61}"/>
              </a:ext>
            </a:extLst>
          </p:cNvPr>
          <p:cNvSpPr/>
          <p:nvPr/>
        </p:nvSpPr>
        <p:spPr>
          <a:xfrm>
            <a:off x="2135547" y="5340543"/>
            <a:ext cx="1000257" cy="708058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4074F9CB-0519-0B43-AC2C-9E478EE85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548" y="5450456"/>
            <a:ext cx="928256" cy="571234"/>
          </a:xfrm>
          <a:prstGeom prst="rect">
            <a:avLst/>
          </a:prstGeom>
        </p:spPr>
      </p:pic>
      <p:sp>
        <p:nvSpPr>
          <p:cNvPr id="34" name="Rettangolo 33">
            <a:extLst>
              <a:ext uri="{FF2B5EF4-FFF2-40B4-BE49-F238E27FC236}">
                <a16:creationId xmlns:a16="http://schemas.microsoft.com/office/drawing/2014/main" id="{178CF89E-6FA9-204E-BF0E-038502EE7D61}"/>
              </a:ext>
            </a:extLst>
          </p:cNvPr>
          <p:cNvSpPr/>
          <p:nvPr/>
        </p:nvSpPr>
        <p:spPr>
          <a:xfrm>
            <a:off x="10432226" y="4150006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9" name="Immagine 48">
            <a:extLst>
              <a:ext uri="{FF2B5EF4-FFF2-40B4-BE49-F238E27FC236}">
                <a16:creationId xmlns:a16="http://schemas.microsoft.com/office/drawing/2014/main" id="{8D67317D-7675-EC45-B552-64A4D8C15E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64" r="94421"/>
          <a:stretch/>
        </p:blipFill>
        <p:spPr>
          <a:xfrm>
            <a:off x="1972" y="5090236"/>
            <a:ext cx="117912" cy="1641340"/>
          </a:xfrm>
          <a:prstGeom prst="rect">
            <a:avLst/>
          </a:prstGeom>
        </p:spPr>
      </p:pic>
      <p:pic>
        <p:nvPicPr>
          <p:cNvPr id="51" name="Immagine 50">
            <a:extLst>
              <a:ext uri="{FF2B5EF4-FFF2-40B4-BE49-F238E27FC236}">
                <a16:creationId xmlns:a16="http://schemas.microsoft.com/office/drawing/2014/main" id="{842ED082-8E1A-EE4D-901A-15DA595B32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2145" r="18653"/>
          <a:stretch/>
        </p:blipFill>
        <p:spPr>
          <a:xfrm>
            <a:off x="3518493" y="6641037"/>
            <a:ext cx="1711796" cy="131970"/>
          </a:xfrm>
          <a:prstGeom prst="rect">
            <a:avLst/>
          </a:prstGeom>
        </p:spPr>
      </p:pic>
      <p:cxnSp>
        <p:nvCxnSpPr>
          <p:cNvPr id="52" name="Connettore 2 51">
            <a:extLst>
              <a:ext uri="{FF2B5EF4-FFF2-40B4-BE49-F238E27FC236}">
                <a16:creationId xmlns:a16="http://schemas.microsoft.com/office/drawing/2014/main" id="{8D7DBF81-9194-A648-89F7-F85A7C4DD5C6}"/>
              </a:ext>
            </a:extLst>
          </p:cNvPr>
          <p:cNvCxnSpPr>
            <a:cxnSpLocks/>
          </p:cNvCxnSpPr>
          <p:nvPr/>
        </p:nvCxnSpPr>
        <p:spPr>
          <a:xfrm>
            <a:off x="1719484" y="5725875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BEAA6796-2880-A143-A29C-5392B89DC552}"/>
              </a:ext>
            </a:extLst>
          </p:cNvPr>
          <p:cNvSpPr/>
          <p:nvPr/>
        </p:nvSpPr>
        <p:spPr>
          <a:xfrm>
            <a:off x="5644648" y="5432522"/>
            <a:ext cx="2038903" cy="592314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BC0BF6E8-715E-9F46-B1F5-EADA27FF63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185" y="4787647"/>
            <a:ext cx="483539" cy="230611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75F3E309-B8ED-764A-AA62-A5BBBB6B1F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0519" y="4800871"/>
            <a:ext cx="557930" cy="230611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E60DDA45-AF39-7045-8480-9D64B781D0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43933" y="6631566"/>
            <a:ext cx="472734" cy="17190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EC8C3CB-6241-EB48-BD1E-44113670C6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08932" y="6642307"/>
            <a:ext cx="163660" cy="17853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D92019A-24CD-0644-910E-16701157BF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40030" y="3955714"/>
            <a:ext cx="352451" cy="190324"/>
          </a:xfrm>
          <a:prstGeom prst="rect">
            <a:avLst/>
          </a:prstGeom>
        </p:spPr>
      </p:pic>
      <p:sp>
        <p:nvSpPr>
          <p:cNvPr id="55" name="Ovale 54">
            <a:extLst>
              <a:ext uri="{FF2B5EF4-FFF2-40B4-BE49-F238E27FC236}">
                <a16:creationId xmlns:a16="http://schemas.microsoft.com/office/drawing/2014/main" id="{B3803692-DFD2-3F47-97DA-DDD4DA96547B}"/>
              </a:ext>
            </a:extLst>
          </p:cNvPr>
          <p:cNvSpPr>
            <a:spLocks noChangeAspect="1"/>
          </p:cNvSpPr>
          <p:nvPr/>
        </p:nvSpPr>
        <p:spPr>
          <a:xfrm>
            <a:off x="7657270" y="3752050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7" name="Rettangolo 76">
            <a:extLst>
              <a:ext uri="{FF2B5EF4-FFF2-40B4-BE49-F238E27FC236}">
                <a16:creationId xmlns:a16="http://schemas.microsoft.com/office/drawing/2014/main" id="{ADB8DFC3-F555-BB41-9F28-E4B4E744C6B1}"/>
              </a:ext>
            </a:extLst>
          </p:cNvPr>
          <p:cNvSpPr/>
          <p:nvPr/>
        </p:nvSpPr>
        <p:spPr>
          <a:xfrm>
            <a:off x="8316665" y="4150549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8" name="Immagine 77">
            <a:extLst>
              <a:ext uri="{FF2B5EF4-FFF2-40B4-BE49-F238E27FC236}">
                <a16:creationId xmlns:a16="http://schemas.microsoft.com/office/drawing/2014/main" id="{24F1FFFD-23A7-C044-A30D-7392C4F0B92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52770" y="3931282"/>
            <a:ext cx="726049" cy="190324"/>
          </a:xfrm>
          <a:prstGeom prst="rect">
            <a:avLst/>
          </a:prstGeom>
        </p:spPr>
      </p:pic>
      <p:sp>
        <p:nvSpPr>
          <p:cNvPr id="100" name="Rettangolo con angoli arrotondati 99">
            <a:extLst>
              <a:ext uri="{FF2B5EF4-FFF2-40B4-BE49-F238E27FC236}">
                <a16:creationId xmlns:a16="http://schemas.microsoft.com/office/drawing/2014/main" id="{F16D4712-9C3E-584B-A4E3-E0A2C5844334}"/>
              </a:ext>
            </a:extLst>
          </p:cNvPr>
          <p:cNvSpPr/>
          <p:nvPr/>
        </p:nvSpPr>
        <p:spPr>
          <a:xfrm>
            <a:off x="4831064" y="3483843"/>
            <a:ext cx="2038903" cy="551422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01" name="Immagine 100">
            <a:extLst>
              <a:ext uri="{FF2B5EF4-FFF2-40B4-BE49-F238E27FC236}">
                <a16:creationId xmlns:a16="http://schemas.microsoft.com/office/drawing/2014/main" id="{483B0E13-20C9-5D40-8774-8E4D8E83953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936118" y="3581525"/>
            <a:ext cx="1904487" cy="356056"/>
          </a:xfrm>
          <a:prstGeom prst="rect">
            <a:avLst/>
          </a:prstGeom>
        </p:spPr>
      </p:pic>
      <p:cxnSp>
        <p:nvCxnSpPr>
          <p:cNvPr id="109" name="Connettore 4 108">
            <a:extLst>
              <a:ext uri="{FF2B5EF4-FFF2-40B4-BE49-F238E27FC236}">
                <a16:creationId xmlns:a16="http://schemas.microsoft.com/office/drawing/2014/main" id="{74097BCB-4186-5246-A35F-D4F2360AEA19}"/>
              </a:ext>
            </a:extLst>
          </p:cNvPr>
          <p:cNvCxnSpPr>
            <a:cxnSpLocks/>
            <a:stCxn id="100" idx="1"/>
            <a:endCxn id="24" idx="0"/>
          </p:cNvCxnSpPr>
          <p:nvPr/>
        </p:nvCxnSpPr>
        <p:spPr>
          <a:xfrm rot="10800000" flipV="1">
            <a:off x="2635676" y="3759553"/>
            <a:ext cx="2195388" cy="1580989"/>
          </a:xfrm>
          <a:prstGeom prst="bentConnector2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ttore 2 69">
            <a:extLst>
              <a:ext uri="{FF2B5EF4-FFF2-40B4-BE49-F238E27FC236}">
                <a16:creationId xmlns:a16="http://schemas.microsoft.com/office/drawing/2014/main" id="{1820BF9E-9B10-DB47-9EFE-57449D7053CB}"/>
              </a:ext>
            </a:extLst>
          </p:cNvPr>
          <p:cNvCxnSpPr>
            <a:cxnSpLocks/>
          </p:cNvCxnSpPr>
          <p:nvPr/>
        </p:nvCxnSpPr>
        <p:spPr>
          <a:xfrm>
            <a:off x="3172364" y="5726954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2 70">
            <a:extLst>
              <a:ext uri="{FF2B5EF4-FFF2-40B4-BE49-F238E27FC236}">
                <a16:creationId xmlns:a16="http://schemas.microsoft.com/office/drawing/2014/main" id="{176CFE80-FA2D-F641-9740-9FDAE6483356}"/>
              </a:ext>
            </a:extLst>
          </p:cNvPr>
          <p:cNvCxnSpPr>
            <a:cxnSpLocks/>
          </p:cNvCxnSpPr>
          <p:nvPr/>
        </p:nvCxnSpPr>
        <p:spPr>
          <a:xfrm>
            <a:off x="5254265" y="5763975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ttore 2 72">
            <a:extLst>
              <a:ext uri="{FF2B5EF4-FFF2-40B4-BE49-F238E27FC236}">
                <a16:creationId xmlns:a16="http://schemas.microsoft.com/office/drawing/2014/main" id="{FEC7FAF7-6071-9B48-92E6-431E3819985F}"/>
              </a:ext>
            </a:extLst>
          </p:cNvPr>
          <p:cNvCxnSpPr>
            <a:cxnSpLocks/>
          </p:cNvCxnSpPr>
          <p:nvPr/>
        </p:nvCxnSpPr>
        <p:spPr>
          <a:xfrm>
            <a:off x="7714034" y="5744333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ttore 4 88">
            <a:extLst>
              <a:ext uri="{FF2B5EF4-FFF2-40B4-BE49-F238E27FC236}">
                <a16:creationId xmlns:a16="http://schemas.microsoft.com/office/drawing/2014/main" id="{C89822BC-428C-B049-AEE7-61F9A9C54D87}"/>
              </a:ext>
            </a:extLst>
          </p:cNvPr>
          <p:cNvCxnSpPr>
            <a:cxnSpLocks/>
            <a:stCxn id="77" idx="0"/>
          </p:cNvCxnSpPr>
          <p:nvPr/>
        </p:nvCxnSpPr>
        <p:spPr>
          <a:xfrm rot="16200000" flipV="1">
            <a:off x="7779647" y="2954995"/>
            <a:ext cx="275547" cy="2115562"/>
          </a:xfrm>
          <a:prstGeom prst="bentConnector2">
            <a:avLst/>
          </a:prstGeom>
          <a:ln w="158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ttore 4 90">
            <a:extLst>
              <a:ext uri="{FF2B5EF4-FFF2-40B4-BE49-F238E27FC236}">
                <a16:creationId xmlns:a16="http://schemas.microsoft.com/office/drawing/2014/main" id="{208A0A33-5D07-6042-A30A-034209B6A049}"/>
              </a:ext>
            </a:extLst>
          </p:cNvPr>
          <p:cNvCxnSpPr>
            <a:cxnSpLocks/>
            <a:stCxn id="34" idx="0"/>
          </p:cNvCxnSpPr>
          <p:nvPr/>
        </p:nvCxnSpPr>
        <p:spPr>
          <a:xfrm rot="16200000" flipV="1">
            <a:off x="8727023" y="1786266"/>
            <a:ext cx="506685" cy="4220795"/>
          </a:xfrm>
          <a:prstGeom prst="bentConnector2">
            <a:avLst/>
          </a:prstGeom>
          <a:ln w="158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magine 5">
            <a:extLst>
              <a:ext uri="{FF2B5EF4-FFF2-40B4-BE49-F238E27FC236}">
                <a16:creationId xmlns:a16="http://schemas.microsoft.com/office/drawing/2014/main" id="{32A2D94B-EE7A-4F42-B8AD-BEC2FD1FC6D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733940" y="5432581"/>
            <a:ext cx="1935733" cy="567545"/>
          </a:xfrm>
          <a:prstGeom prst="rect">
            <a:avLst/>
          </a:prstGeom>
        </p:spPr>
      </p:pic>
      <p:pic>
        <p:nvPicPr>
          <p:cNvPr id="32" name="Immagine 31">
            <a:extLst>
              <a:ext uri="{FF2B5EF4-FFF2-40B4-BE49-F238E27FC236}">
                <a16:creationId xmlns:a16="http://schemas.microsoft.com/office/drawing/2014/main" id="{24B04215-DC87-6536-4D94-1997D4D76E71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800" b="2397"/>
          <a:stretch/>
        </p:blipFill>
        <p:spPr>
          <a:xfrm>
            <a:off x="159312" y="5097636"/>
            <a:ext cx="1553108" cy="1540909"/>
          </a:xfrm>
          <a:prstGeom prst="rect">
            <a:avLst/>
          </a:prstGeom>
        </p:spPr>
      </p:pic>
      <p:pic>
        <p:nvPicPr>
          <p:cNvPr id="35" name="Immagine 34">
            <a:extLst>
              <a:ext uri="{FF2B5EF4-FFF2-40B4-BE49-F238E27FC236}">
                <a16:creationId xmlns:a16="http://schemas.microsoft.com/office/drawing/2014/main" id="{278790C1-8D5E-0AEC-FA9D-9F283A161135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3800" b="3828"/>
          <a:stretch/>
        </p:blipFill>
        <p:spPr>
          <a:xfrm>
            <a:off x="3681578" y="5090657"/>
            <a:ext cx="1553108" cy="1540909"/>
          </a:xfrm>
          <a:prstGeom prst="rect">
            <a:avLst/>
          </a:prstGeom>
        </p:spPr>
      </p:pic>
      <p:pic>
        <p:nvPicPr>
          <p:cNvPr id="36" name="Immagine 35">
            <a:extLst>
              <a:ext uri="{FF2B5EF4-FFF2-40B4-BE49-F238E27FC236}">
                <a16:creationId xmlns:a16="http://schemas.microsoft.com/office/drawing/2014/main" id="{940076B6-02BF-F4BC-9FEF-EB1BEA1A79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2145" r="18653"/>
          <a:stretch/>
        </p:blipFill>
        <p:spPr>
          <a:xfrm>
            <a:off x="0" y="6633640"/>
            <a:ext cx="1711796" cy="131970"/>
          </a:xfrm>
          <a:prstGeom prst="rect">
            <a:avLst/>
          </a:prstGeom>
        </p:spPr>
      </p:pic>
      <p:pic>
        <p:nvPicPr>
          <p:cNvPr id="37" name="Immagine 36">
            <a:extLst>
              <a:ext uri="{FF2B5EF4-FFF2-40B4-BE49-F238E27FC236}">
                <a16:creationId xmlns:a16="http://schemas.microsoft.com/office/drawing/2014/main" id="{2B1F75CA-14CF-F438-2882-DC31E16622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64" r="94421"/>
          <a:stretch/>
        </p:blipFill>
        <p:spPr>
          <a:xfrm>
            <a:off x="3504154" y="5093857"/>
            <a:ext cx="117912" cy="1641340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6D401885-2F13-45E3-2885-4FF776F82EE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012696" y="4748115"/>
            <a:ext cx="1869429" cy="1845410"/>
          </a:xfrm>
          <a:prstGeom prst="rect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E62FAC8E-56CA-1749-9B8A-AE241EBF69B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085515" y="4756371"/>
            <a:ext cx="1833656" cy="1810097"/>
          </a:xfrm>
          <a:prstGeom prst="rect">
            <a:avLst/>
          </a:prstGeom>
        </p:spPr>
      </p:pic>
      <p:sp>
        <p:nvSpPr>
          <p:cNvPr id="114" name="Ovale 113">
            <a:extLst>
              <a:ext uri="{FF2B5EF4-FFF2-40B4-BE49-F238E27FC236}">
                <a16:creationId xmlns:a16="http://schemas.microsoft.com/office/drawing/2014/main" id="{C84AC2CF-B4BC-E819-86CB-8E2C8EACB38E}"/>
              </a:ext>
            </a:extLst>
          </p:cNvPr>
          <p:cNvSpPr/>
          <p:nvPr/>
        </p:nvSpPr>
        <p:spPr>
          <a:xfrm>
            <a:off x="10017076" y="5036853"/>
            <a:ext cx="68439" cy="7456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18" name="Gruppo 117">
            <a:extLst>
              <a:ext uri="{FF2B5EF4-FFF2-40B4-BE49-F238E27FC236}">
                <a16:creationId xmlns:a16="http://schemas.microsoft.com/office/drawing/2014/main" id="{538CFA66-2F22-3CB5-1169-E539763FF8BD}"/>
              </a:ext>
            </a:extLst>
          </p:cNvPr>
          <p:cNvGrpSpPr/>
          <p:nvPr/>
        </p:nvGrpSpPr>
        <p:grpSpPr>
          <a:xfrm>
            <a:off x="8309443" y="4771481"/>
            <a:ext cx="1556553" cy="1559628"/>
            <a:chOff x="10198677" y="4556564"/>
            <a:chExt cx="1565999" cy="1576800"/>
          </a:xfrm>
        </p:grpSpPr>
        <p:sp>
          <p:nvSpPr>
            <p:cNvPr id="119" name="Figura a mano libera 118">
              <a:extLst>
                <a:ext uri="{FF2B5EF4-FFF2-40B4-BE49-F238E27FC236}">
                  <a16:creationId xmlns:a16="http://schemas.microsoft.com/office/drawing/2014/main" id="{5F7304B4-33F1-2F8B-806B-F0C0DF420724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46144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120" name="Ovale 119">
              <a:extLst>
                <a:ext uri="{FF2B5EF4-FFF2-40B4-BE49-F238E27FC236}">
                  <a16:creationId xmlns:a16="http://schemas.microsoft.com/office/drawing/2014/main" id="{9DDAA43D-46E9-BC65-316E-13420FF03137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21" name="Immagine 120">
              <a:extLst>
                <a:ext uri="{FF2B5EF4-FFF2-40B4-BE49-F238E27FC236}">
                  <a16:creationId xmlns:a16="http://schemas.microsoft.com/office/drawing/2014/main" id="{EBB033FC-D7D1-CDF3-BD48-D91F26FBE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122" name="Ovale 121">
              <a:extLst>
                <a:ext uri="{FF2B5EF4-FFF2-40B4-BE49-F238E27FC236}">
                  <a16:creationId xmlns:a16="http://schemas.microsoft.com/office/drawing/2014/main" id="{78535AFE-CC31-FCC1-474F-EC0104EB8B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3" name="Ovale 122">
              <a:extLst>
                <a:ext uri="{FF2B5EF4-FFF2-40B4-BE49-F238E27FC236}">
                  <a16:creationId xmlns:a16="http://schemas.microsoft.com/office/drawing/2014/main" id="{28B84123-B8B0-2FB4-8639-3AD662D3A6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4" name="Ovale 123">
              <a:extLst>
                <a:ext uri="{FF2B5EF4-FFF2-40B4-BE49-F238E27FC236}">
                  <a16:creationId xmlns:a16="http://schemas.microsoft.com/office/drawing/2014/main" id="{83368E02-4224-643A-90C6-02DAAA14D8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25" name="Ovale 124">
              <a:extLst>
                <a:ext uri="{FF2B5EF4-FFF2-40B4-BE49-F238E27FC236}">
                  <a16:creationId xmlns:a16="http://schemas.microsoft.com/office/drawing/2014/main" id="{DDD72C4D-0B23-0E1A-7273-A539AC0EF62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grpSp>
        <p:nvGrpSpPr>
          <p:cNvPr id="126" name="Gruppo 125">
            <a:extLst>
              <a:ext uri="{FF2B5EF4-FFF2-40B4-BE49-F238E27FC236}">
                <a16:creationId xmlns:a16="http://schemas.microsoft.com/office/drawing/2014/main" id="{05F10B09-BCFE-E738-B7AD-7DD295301236}"/>
              </a:ext>
            </a:extLst>
          </p:cNvPr>
          <p:cNvGrpSpPr/>
          <p:nvPr/>
        </p:nvGrpSpPr>
        <p:grpSpPr>
          <a:xfrm>
            <a:off x="10371111" y="4787647"/>
            <a:ext cx="1523069" cy="1525901"/>
            <a:chOff x="10198677" y="4556564"/>
            <a:chExt cx="1565999" cy="1576800"/>
          </a:xfrm>
        </p:grpSpPr>
        <p:sp>
          <p:nvSpPr>
            <p:cNvPr id="127" name="Figura a mano libera 126">
              <a:extLst>
                <a:ext uri="{FF2B5EF4-FFF2-40B4-BE49-F238E27FC236}">
                  <a16:creationId xmlns:a16="http://schemas.microsoft.com/office/drawing/2014/main" id="{74B090FE-7EB0-A856-F8F8-1A5E299D2DCB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45601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128" name="Ovale 127">
              <a:extLst>
                <a:ext uri="{FF2B5EF4-FFF2-40B4-BE49-F238E27FC236}">
                  <a16:creationId xmlns:a16="http://schemas.microsoft.com/office/drawing/2014/main" id="{E1465B61-574D-F6D0-0530-5AF3BF1DD931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29" name="Immagine 128">
              <a:extLst>
                <a:ext uri="{FF2B5EF4-FFF2-40B4-BE49-F238E27FC236}">
                  <a16:creationId xmlns:a16="http://schemas.microsoft.com/office/drawing/2014/main" id="{CA4363D7-2ECF-4607-8DA9-227DDD641A4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130" name="Ovale 129">
              <a:extLst>
                <a:ext uri="{FF2B5EF4-FFF2-40B4-BE49-F238E27FC236}">
                  <a16:creationId xmlns:a16="http://schemas.microsoft.com/office/drawing/2014/main" id="{979A48EE-C1C4-903F-4534-59CF5EE2541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31" name="Ovale 130">
              <a:extLst>
                <a:ext uri="{FF2B5EF4-FFF2-40B4-BE49-F238E27FC236}">
                  <a16:creationId xmlns:a16="http://schemas.microsoft.com/office/drawing/2014/main" id="{4E35CD96-2C65-5742-F840-85F93481E8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32" name="Ovale 131">
              <a:extLst>
                <a:ext uri="{FF2B5EF4-FFF2-40B4-BE49-F238E27FC236}">
                  <a16:creationId xmlns:a16="http://schemas.microsoft.com/office/drawing/2014/main" id="{5935F30A-00DE-6855-6CB9-017234FC31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33" name="Ovale 132">
              <a:extLst>
                <a:ext uri="{FF2B5EF4-FFF2-40B4-BE49-F238E27FC236}">
                  <a16:creationId xmlns:a16="http://schemas.microsoft.com/office/drawing/2014/main" id="{F8382736-97A8-DDDC-B029-BD988A6B6C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cxnSp>
        <p:nvCxnSpPr>
          <p:cNvPr id="134" name="Connettore 2 133">
            <a:extLst>
              <a:ext uri="{FF2B5EF4-FFF2-40B4-BE49-F238E27FC236}">
                <a16:creationId xmlns:a16="http://schemas.microsoft.com/office/drawing/2014/main" id="{BE2D30BD-7E16-B9B8-A116-CCC5E7876DCD}"/>
              </a:ext>
            </a:extLst>
          </p:cNvPr>
          <p:cNvCxnSpPr>
            <a:cxnSpLocks/>
            <a:stCxn id="124" idx="0"/>
          </p:cNvCxnSpPr>
          <p:nvPr/>
        </p:nvCxnSpPr>
        <p:spPr>
          <a:xfrm flipH="1" flipV="1">
            <a:off x="8598146" y="4359079"/>
            <a:ext cx="310211" cy="1288782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nettore 2 134">
            <a:extLst>
              <a:ext uri="{FF2B5EF4-FFF2-40B4-BE49-F238E27FC236}">
                <a16:creationId xmlns:a16="http://schemas.microsoft.com/office/drawing/2014/main" id="{8A24236E-A0E7-EF64-1F0A-B8141DBCA4B8}"/>
              </a:ext>
            </a:extLst>
          </p:cNvPr>
          <p:cNvCxnSpPr>
            <a:cxnSpLocks/>
            <a:stCxn id="125" idx="0"/>
          </p:cNvCxnSpPr>
          <p:nvPr/>
        </p:nvCxnSpPr>
        <p:spPr>
          <a:xfrm flipV="1">
            <a:off x="8904550" y="4352738"/>
            <a:ext cx="10367" cy="982277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nettore 2 135">
            <a:extLst>
              <a:ext uri="{FF2B5EF4-FFF2-40B4-BE49-F238E27FC236}">
                <a16:creationId xmlns:a16="http://schemas.microsoft.com/office/drawing/2014/main" id="{EBF122A5-3ABA-7F07-A2EA-77E9D861F5E9}"/>
              </a:ext>
            </a:extLst>
          </p:cNvPr>
          <p:cNvCxnSpPr>
            <a:cxnSpLocks/>
            <a:stCxn id="122" idx="2"/>
          </p:cNvCxnSpPr>
          <p:nvPr/>
        </p:nvCxnSpPr>
        <p:spPr>
          <a:xfrm flipV="1">
            <a:off x="9139653" y="4328364"/>
            <a:ext cx="69832" cy="107789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Connettore 2 136">
            <a:extLst>
              <a:ext uri="{FF2B5EF4-FFF2-40B4-BE49-F238E27FC236}">
                <a16:creationId xmlns:a16="http://schemas.microsoft.com/office/drawing/2014/main" id="{6F1B69DC-81AE-D31E-369E-AA59D50FA657}"/>
              </a:ext>
            </a:extLst>
          </p:cNvPr>
          <p:cNvCxnSpPr>
            <a:cxnSpLocks/>
            <a:stCxn id="127" idx="2"/>
          </p:cNvCxnSpPr>
          <p:nvPr/>
        </p:nvCxnSpPr>
        <p:spPr>
          <a:xfrm flipV="1">
            <a:off x="11260156" y="4352430"/>
            <a:ext cx="94568" cy="143907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nettore 2 137">
            <a:extLst>
              <a:ext uri="{FF2B5EF4-FFF2-40B4-BE49-F238E27FC236}">
                <a16:creationId xmlns:a16="http://schemas.microsoft.com/office/drawing/2014/main" id="{8B1E70D1-4F11-9761-4A06-51DE31ADDDDE}"/>
              </a:ext>
            </a:extLst>
          </p:cNvPr>
          <p:cNvCxnSpPr>
            <a:cxnSpLocks/>
            <a:stCxn id="123" idx="7"/>
          </p:cNvCxnSpPr>
          <p:nvPr/>
        </p:nvCxnSpPr>
        <p:spPr>
          <a:xfrm flipV="1">
            <a:off x="9266641" y="4359079"/>
            <a:ext cx="294823" cy="1322518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ttore 2 138">
            <a:extLst>
              <a:ext uri="{FF2B5EF4-FFF2-40B4-BE49-F238E27FC236}">
                <a16:creationId xmlns:a16="http://schemas.microsoft.com/office/drawing/2014/main" id="{14D320AE-35C7-3376-E262-116CD9375E71}"/>
              </a:ext>
            </a:extLst>
          </p:cNvPr>
          <p:cNvCxnSpPr>
            <a:cxnSpLocks/>
            <a:stCxn id="132" idx="1"/>
          </p:cNvCxnSpPr>
          <p:nvPr/>
        </p:nvCxnSpPr>
        <p:spPr>
          <a:xfrm flipH="1" flipV="1">
            <a:off x="10619326" y="4342136"/>
            <a:ext cx="288299" cy="1323347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Connettore 2 139">
            <a:extLst>
              <a:ext uri="{FF2B5EF4-FFF2-40B4-BE49-F238E27FC236}">
                <a16:creationId xmlns:a16="http://schemas.microsoft.com/office/drawing/2014/main" id="{46D86323-081E-99CE-6392-D00BA20158C2}"/>
              </a:ext>
            </a:extLst>
          </p:cNvPr>
          <p:cNvCxnSpPr>
            <a:cxnSpLocks/>
            <a:stCxn id="130" idx="7"/>
          </p:cNvCxnSpPr>
          <p:nvPr/>
        </p:nvCxnSpPr>
        <p:spPr>
          <a:xfrm flipV="1">
            <a:off x="11303004" y="4342136"/>
            <a:ext cx="361036" cy="1017298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Connettore 2 140">
            <a:extLst>
              <a:ext uri="{FF2B5EF4-FFF2-40B4-BE49-F238E27FC236}">
                <a16:creationId xmlns:a16="http://schemas.microsoft.com/office/drawing/2014/main" id="{C0033C5F-AE59-CBCB-C1C3-4737E72EAB04}"/>
              </a:ext>
            </a:extLst>
          </p:cNvPr>
          <p:cNvCxnSpPr>
            <a:cxnSpLocks/>
          </p:cNvCxnSpPr>
          <p:nvPr/>
        </p:nvCxnSpPr>
        <p:spPr>
          <a:xfrm flipH="1" flipV="1">
            <a:off x="10941086" y="4328364"/>
            <a:ext cx="4258" cy="1010631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58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87995096-4794-CB44-8159-4DE037A70E61}"/>
              </a:ext>
            </a:extLst>
          </p:cNvPr>
          <p:cNvSpPr/>
          <p:nvPr/>
        </p:nvSpPr>
        <p:spPr>
          <a:xfrm>
            <a:off x="2228421" y="5317240"/>
            <a:ext cx="1000257" cy="708058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4074F9CB-0519-0B43-AC2C-9E478EE85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422" y="5427153"/>
            <a:ext cx="928256" cy="571234"/>
          </a:xfrm>
          <a:prstGeom prst="rect">
            <a:avLst/>
          </a:prstGeom>
        </p:spPr>
      </p:pic>
      <p:sp>
        <p:nvSpPr>
          <p:cNvPr id="28" name="Ovale 27">
            <a:extLst>
              <a:ext uri="{FF2B5EF4-FFF2-40B4-BE49-F238E27FC236}">
                <a16:creationId xmlns:a16="http://schemas.microsoft.com/office/drawing/2014/main" id="{68415447-8C51-A24B-A64B-C6348A746DF2}"/>
              </a:ext>
            </a:extLst>
          </p:cNvPr>
          <p:cNvSpPr/>
          <p:nvPr/>
        </p:nvSpPr>
        <p:spPr>
          <a:xfrm>
            <a:off x="0" y="5136018"/>
            <a:ext cx="68439" cy="7456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178CF89E-6FA9-204E-BF0E-038502EE7D61}"/>
              </a:ext>
            </a:extLst>
          </p:cNvPr>
          <p:cNvSpPr/>
          <p:nvPr/>
        </p:nvSpPr>
        <p:spPr>
          <a:xfrm>
            <a:off x="415150" y="4249171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08BDD556-FD71-E84B-A846-6021310761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692"/>
          <a:stretch/>
        </p:blipFill>
        <p:spPr>
          <a:xfrm>
            <a:off x="14129" y="4759497"/>
            <a:ext cx="1939627" cy="1890656"/>
          </a:xfrm>
          <a:prstGeom prst="rect">
            <a:avLst/>
          </a:prstGeom>
        </p:spPr>
      </p:pic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BEAA6796-2880-A143-A29C-5392B89DC552}"/>
              </a:ext>
            </a:extLst>
          </p:cNvPr>
          <p:cNvSpPr/>
          <p:nvPr/>
        </p:nvSpPr>
        <p:spPr>
          <a:xfrm>
            <a:off x="5629746" y="5399652"/>
            <a:ext cx="2038903" cy="592314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60DDA45-AF39-7045-8480-9D64B781D0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4840" y="6686097"/>
            <a:ext cx="472734" cy="17190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EC8C3CB-6241-EB48-BD1E-44113670C6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1854" y="6679462"/>
            <a:ext cx="163660" cy="17853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D92019A-24CD-0644-910E-16701157BF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253" y="4046157"/>
            <a:ext cx="352451" cy="190324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B8ECFC50-142B-7446-97FD-45052DCC632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4692"/>
          <a:stretch/>
        </p:blipFill>
        <p:spPr>
          <a:xfrm>
            <a:off x="7978461" y="4712308"/>
            <a:ext cx="1939625" cy="1890656"/>
          </a:xfrm>
          <a:prstGeom prst="rect">
            <a:avLst/>
          </a:prstGeom>
        </p:spPr>
      </p:pic>
      <p:grpSp>
        <p:nvGrpSpPr>
          <p:cNvPr id="4" name="Gruppo 3">
            <a:extLst>
              <a:ext uri="{FF2B5EF4-FFF2-40B4-BE49-F238E27FC236}">
                <a16:creationId xmlns:a16="http://schemas.microsoft.com/office/drawing/2014/main" id="{D66919BA-BB93-CE4A-A355-3E19616828E1}"/>
              </a:ext>
            </a:extLst>
          </p:cNvPr>
          <p:cNvGrpSpPr/>
          <p:nvPr/>
        </p:nvGrpSpPr>
        <p:grpSpPr>
          <a:xfrm>
            <a:off x="8287500" y="4759823"/>
            <a:ext cx="1565999" cy="1576800"/>
            <a:chOff x="10198677" y="4556564"/>
            <a:chExt cx="1565999" cy="1576800"/>
          </a:xfrm>
        </p:grpSpPr>
        <p:sp>
          <p:nvSpPr>
            <p:cNvPr id="79" name="Figura a mano libera 78">
              <a:extLst>
                <a:ext uri="{FF2B5EF4-FFF2-40B4-BE49-F238E27FC236}">
                  <a16:creationId xmlns:a16="http://schemas.microsoft.com/office/drawing/2014/main" id="{D0C8262D-F1A1-7942-9076-850105F0B9BD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6351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43" name="Ovale 42">
              <a:extLst>
                <a:ext uri="{FF2B5EF4-FFF2-40B4-BE49-F238E27FC236}">
                  <a16:creationId xmlns:a16="http://schemas.microsoft.com/office/drawing/2014/main" id="{C76508C9-CB80-A046-A513-730445EE9559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57" name="Immagine 56">
              <a:extLst>
                <a:ext uri="{FF2B5EF4-FFF2-40B4-BE49-F238E27FC236}">
                  <a16:creationId xmlns:a16="http://schemas.microsoft.com/office/drawing/2014/main" id="{83E62D48-8A3D-2840-83BE-03384E3F2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80" name="Ovale 79">
              <a:extLst>
                <a:ext uri="{FF2B5EF4-FFF2-40B4-BE49-F238E27FC236}">
                  <a16:creationId xmlns:a16="http://schemas.microsoft.com/office/drawing/2014/main" id="{3A365F3B-64A9-FA45-9987-A2BEF256A7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1" name="Ovale 80">
              <a:extLst>
                <a:ext uri="{FF2B5EF4-FFF2-40B4-BE49-F238E27FC236}">
                  <a16:creationId xmlns:a16="http://schemas.microsoft.com/office/drawing/2014/main" id="{1F94C1BF-4472-6140-A928-29D521E2EE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2" name="Ovale 81">
              <a:extLst>
                <a:ext uri="{FF2B5EF4-FFF2-40B4-BE49-F238E27FC236}">
                  <a16:creationId xmlns:a16="http://schemas.microsoft.com/office/drawing/2014/main" id="{98E5B32D-AF1B-0B40-A052-9973605635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3" name="Ovale 82">
              <a:extLst>
                <a:ext uri="{FF2B5EF4-FFF2-40B4-BE49-F238E27FC236}">
                  <a16:creationId xmlns:a16="http://schemas.microsoft.com/office/drawing/2014/main" id="{55D7B053-7DD8-FD4B-932D-1A4C2F6C76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55" name="Ovale 54">
            <a:extLst>
              <a:ext uri="{FF2B5EF4-FFF2-40B4-BE49-F238E27FC236}">
                <a16:creationId xmlns:a16="http://schemas.microsoft.com/office/drawing/2014/main" id="{B3803692-DFD2-3F47-97DA-DDD4DA96547B}"/>
              </a:ext>
            </a:extLst>
          </p:cNvPr>
          <p:cNvSpPr>
            <a:spLocks noChangeAspect="1"/>
          </p:cNvSpPr>
          <p:nvPr/>
        </p:nvSpPr>
        <p:spPr>
          <a:xfrm>
            <a:off x="8759129" y="3794259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8" name="Gruppo 57">
            <a:extLst>
              <a:ext uri="{FF2B5EF4-FFF2-40B4-BE49-F238E27FC236}">
                <a16:creationId xmlns:a16="http://schemas.microsoft.com/office/drawing/2014/main" id="{DAADCC6F-67FA-144E-A26E-EAFAD6EBF0F7}"/>
              </a:ext>
            </a:extLst>
          </p:cNvPr>
          <p:cNvGrpSpPr/>
          <p:nvPr/>
        </p:nvGrpSpPr>
        <p:grpSpPr>
          <a:xfrm>
            <a:off x="318779" y="4806150"/>
            <a:ext cx="1565999" cy="1576800"/>
            <a:chOff x="10198677" y="4556564"/>
            <a:chExt cx="1565999" cy="1576800"/>
          </a:xfrm>
        </p:grpSpPr>
        <p:sp>
          <p:nvSpPr>
            <p:cNvPr id="62" name="Figura a mano libera 61">
              <a:extLst>
                <a:ext uri="{FF2B5EF4-FFF2-40B4-BE49-F238E27FC236}">
                  <a16:creationId xmlns:a16="http://schemas.microsoft.com/office/drawing/2014/main" id="{4C478DB1-CEBF-C24D-A00B-52840F3DF9C5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6351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65" name="Ovale 64">
              <a:extLst>
                <a:ext uri="{FF2B5EF4-FFF2-40B4-BE49-F238E27FC236}">
                  <a16:creationId xmlns:a16="http://schemas.microsoft.com/office/drawing/2014/main" id="{0AA687F5-8AC8-F54F-9D35-55490173B32C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66" name="Immagine 65">
              <a:extLst>
                <a:ext uri="{FF2B5EF4-FFF2-40B4-BE49-F238E27FC236}">
                  <a16:creationId xmlns:a16="http://schemas.microsoft.com/office/drawing/2014/main" id="{F98171FA-B877-4743-BA9D-380697305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67" name="Ovale 66">
              <a:extLst>
                <a:ext uri="{FF2B5EF4-FFF2-40B4-BE49-F238E27FC236}">
                  <a16:creationId xmlns:a16="http://schemas.microsoft.com/office/drawing/2014/main" id="{DD628371-ACB5-714B-BD36-1249B23B5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68" name="Ovale 67">
              <a:extLst>
                <a:ext uri="{FF2B5EF4-FFF2-40B4-BE49-F238E27FC236}">
                  <a16:creationId xmlns:a16="http://schemas.microsoft.com/office/drawing/2014/main" id="{CC8416D6-397C-4E42-83D3-EF563237C1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69" name="Ovale 68">
              <a:extLst>
                <a:ext uri="{FF2B5EF4-FFF2-40B4-BE49-F238E27FC236}">
                  <a16:creationId xmlns:a16="http://schemas.microsoft.com/office/drawing/2014/main" id="{7EAD693E-9252-B643-A8B4-064E41114F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76" name="Ovale 75">
              <a:extLst>
                <a:ext uri="{FF2B5EF4-FFF2-40B4-BE49-F238E27FC236}">
                  <a16:creationId xmlns:a16="http://schemas.microsoft.com/office/drawing/2014/main" id="{5BEDA2DE-3E39-074E-A60C-E767FB3D43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77" name="Rettangolo 76">
            <a:extLst>
              <a:ext uri="{FF2B5EF4-FFF2-40B4-BE49-F238E27FC236}">
                <a16:creationId xmlns:a16="http://schemas.microsoft.com/office/drawing/2014/main" id="{ADB8DFC3-F555-BB41-9F28-E4B4E744C6B1}"/>
              </a:ext>
            </a:extLst>
          </p:cNvPr>
          <p:cNvSpPr/>
          <p:nvPr/>
        </p:nvSpPr>
        <p:spPr>
          <a:xfrm>
            <a:off x="8407572" y="4205080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8" name="Immagine 77">
            <a:extLst>
              <a:ext uri="{FF2B5EF4-FFF2-40B4-BE49-F238E27FC236}">
                <a16:creationId xmlns:a16="http://schemas.microsoft.com/office/drawing/2014/main" id="{24F1FFFD-23A7-C044-A30D-7392C4F0B9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56314" y="3956479"/>
            <a:ext cx="726049" cy="190324"/>
          </a:xfrm>
          <a:prstGeom prst="rect">
            <a:avLst/>
          </a:prstGeom>
        </p:spPr>
      </p:pic>
      <p:cxnSp>
        <p:nvCxnSpPr>
          <p:cNvPr id="85" name="Connettore 2 84">
            <a:extLst>
              <a:ext uri="{FF2B5EF4-FFF2-40B4-BE49-F238E27FC236}">
                <a16:creationId xmlns:a16="http://schemas.microsoft.com/office/drawing/2014/main" id="{6192028A-282D-B846-9E17-CC8A8FE20EEF}"/>
              </a:ext>
            </a:extLst>
          </p:cNvPr>
          <p:cNvCxnSpPr>
            <a:cxnSpLocks/>
            <a:stCxn id="82" idx="0"/>
          </p:cNvCxnSpPr>
          <p:nvPr/>
        </p:nvCxnSpPr>
        <p:spPr>
          <a:xfrm flipH="1" flipV="1">
            <a:off x="8576204" y="4372173"/>
            <a:ext cx="313844" cy="127367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ttore 2 85">
            <a:extLst>
              <a:ext uri="{FF2B5EF4-FFF2-40B4-BE49-F238E27FC236}">
                <a16:creationId xmlns:a16="http://schemas.microsoft.com/office/drawing/2014/main" id="{58227C06-40AE-DD4A-AA2B-0A1A9A64F612}"/>
              </a:ext>
            </a:extLst>
          </p:cNvPr>
          <p:cNvCxnSpPr>
            <a:cxnSpLocks/>
            <a:stCxn id="83" idx="0"/>
          </p:cNvCxnSpPr>
          <p:nvPr/>
        </p:nvCxnSpPr>
        <p:spPr>
          <a:xfrm flipV="1">
            <a:off x="8886218" y="4365832"/>
            <a:ext cx="6757" cy="963730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ttore 2 86">
            <a:extLst>
              <a:ext uri="{FF2B5EF4-FFF2-40B4-BE49-F238E27FC236}">
                <a16:creationId xmlns:a16="http://schemas.microsoft.com/office/drawing/2014/main" id="{BD602A59-F70F-934F-A6C1-E91ED870E367}"/>
              </a:ext>
            </a:extLst>
          </p:cNvPr>
          <p:cNvCxnSpPr>
            <a:cxnSpLocks/>
          </p:cNvCxnSpPr>
          <p:nvPr/>
        </p:nvCxnSpPr>
        <p:spPr>
          <a:xfrm flipV="1">
            <a:off x="9204528" y="4355700"/>
            <a:ext cx="20842" cy="1021924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ttore 2 87">
            <a:extLst>
              <a:ext uri="{FF2B5EF4-FFF2-40B4-BE49-F238E27FC236}">
                <a16:creationId xmlns:a16="http://schemas.microsoft.com/office/drawing/2014/main" id="{6C37E1DA-446E-4946-BC7F-39AF94077A3D}"/>
              </a:ext>
            </a:extLst>
          </p:cNvPr>
          <p:cNvCxnSpPr>
            <a:cxnSpLocks/>
            <a:stCxn id="62" idx="2"/>
          </p:cNvCxnSpPr>
          <p:nvPr/>
        </p:nvCxnSpPr>
        <p:spPr>
          <a:xfrm flipV="1">
            <a:off x="1232883" y="4410466"/>
            <a:ext cx="69509" cy="1433032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ttore 2 91">
            <a:extLst>
              <a:ext uri="{FF2B5EF4-FFF2-40B4-BE49-F238E27FC236}">
                <a16:creationId xmlns:a16="http://schemas.microsoft.com/office/drawing/2014/main" id="{C049F1FE-051C-0E42-B392-996E6F2426FE}"/>
              </a:ext>
            </a:extLst>
          </p:cNvPr>
          <p:cNvCxnSpPr>
            <a:cxnSpLocks/>
            <a:stCxn id="81" idx="0"/>
          </p:cNvCxnSpPr>
          <p:nvPr/>
        </p:nvCxnSpPr>
        <p:spPr>
          <a:xfrm flipV="1">
            <a:off x="9199595" y="4372173"/>
            <a:ext cx="339927" cy="1286698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ttore 2 92">
            <a:extLst>
              <a:ext uri="{FF2B5EF4-FFF2-40B4-BE49-F238E27FC236}">
                <a16:creationId xmlns:a16="http://schemas.microsoft.com/office/drawing/2014/main" id="{8E95165F-DCD0-3047-8E5E-3CDD8D9464E8}"/>
              </a:ext>
            </a:extLst>
          </p:cNvPr>
          <p:cNvCxnSpPr>
            <a:cxnSpLocks/>
            <a:stCxn id="69" idx="3"/>
          </p:cNvCxnSpPr>
          <p:nvPr/>
        </p:nvCxnSpPr>
        <p:spPr>
          <a:xfrm flipH="1" flipV="1">
            <a:off x="566994" y="4400172"/>
            <a:ext cx="303421" cy="141491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ttore 2 93">
            <a:extLst>
              <a:ext uri="{FF2B5EF4-FFF2-40B4-BE49-F238E27FC236}">
                <a16:creationId xmlns:a16="http://schemas.microsoft.com/office/drawing/2014/main" id="{8DBD2C4F-B336-B64F-9066-3C8B0AE47405}"/>
              </a:ext>
            </a:extLst>
          </p:cNvPr>
          <p:cNvCxnSpPr>
            <a:cxnSpLocks/>
            <a:stCxn id="62" idx="12"/>
          </p:cNvCxnSpPr>
          <p:nvPr/>
        </p:nvCxnSpPr>
        <p:spPr>
          <a:xfrm flipV="1">
            <a:off x="1232883" y="4400172"/>
            <a:ext cx="378825" cy="111644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ttore 2 95">
            <a:extLst>
              <a:ext uri="{FF2B5EF4-FFF2-40B4-BE49-F238E27FC236}">
                <a16:creationId xmlns:a16="http://schemas.microsoft.com/office/drawing/2014/main" id="{54584056-6BE0-564B-B56B-E07F93BEF307}"/>
              </a:ext>
            </a:extLst>
          </p:cNvPr>
          <p:cNvCxnSpPr>
            <a:cxnSpLocks/>
          </p:cNvCxnSpPr>
          <p:nvPr/>
        </p:nvCxnSpPr>
        <p:spPr>
          <a:xfrm flipH="1" flipV="1">
            <a:off x="924010" y="4427529"/>
            <a:ext cx="10190" cy="945014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ttangolo con angoli arrotondati 99">
            <a:extLst>
              <a:ext uri="{FF2B5EF4-FFF2-40B4-BE49-F238E27FC236}">
                <a16:creationId xmlns:a16="http://schemas.microsoft.com/office/drawing/2014/main" id="{F16D4712-9C3E-584B-A4E3-E0A2C5844334}"/>
              </a:ext>
            </a:extLst>
          </p:cNvPr>
          <p:cNvSpPr/>
          <p:nvPr/>
        </p:nvSpPr>
        <p:spPr>
          <a:xfrm>
            <a:off x="3408520" y="3861025"/>
            <a:ext cx="2038903" cy="551422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01" name="Immagine 100">
            <a:extLst>
              <a:ext uri="{FF2B5EF4-FFF2-40B4-BE49-F238E27FC236}">
                <a16:creationId xmlns:a16="http://schemas.microsoft.com/office/drawing/2014/main" id="{483B0E13-20C9-5D40-8774-8E4D8E8395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13574" y="3958707"/>
            <a:ext cx="1904487" cy="356056"/>
          </a:xfrm>
          <a:prstGeom prst="rect">
            <a:avLst/>
          </a:prstGeom>
        </p:spPr>
      </p:pic>
      <p:cxnSp>
        <p:nvCxnSpPr>
          <p:cNvPr id="109" name="Connettore 4 108">
            <a:extLst>
              <a:ext uri="{FF2B5EF4-FFF2-40B4-BE49-F238E27FC236}">
                <a16:creationId xmlns:a16="http://schemas.microsoft.com/office/drawing/2014/main" id="{74097BCB-4186-5246-A35F-D4F2360AEA19}"/>
              </a:ext>
            </a:extLst>
          </p:cNvPr>
          <p:cNvCxnSpPr>
            <a:cxnSpLocks/>
            <a:stCxn id="100" idx="1"/>
            <a:endCxn id="24" idx="0"/>
          </p:cNvCxnSpPr>
          <p:nvPr/>
        </p:nvCxnSpPr>
        <p:spPr>
          <a:xfrm rot="10800000" flipV="1">
            <a:off x="2728550" y="4136736"/>
            <a:ext cx="679970" cy="1180504"/>
          </a:xfrm>
          <a:prstGeom prst="bentConnector2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ttore 2 69">
            <a:extLst>
              <a:ext uri="{FF2B5EF4-FFF2-40B4-BE49-F238E27FC236}">
                <a16:creationId xmlns:a16="http://schemas.microsoft.com/office/drawing/2014/main" id="{1820BF9E-9B10-DB47-9EFE-57449D7053CB}"/>
              </a:ext>
            </a:extLst>
          </p:cNvPr>
          <p:cNvCxnSpPr>
            <a:cxnSpLocks/>
          </p:cNvCxnSpPr>
          <p:nvPr/>
        </p:nvCxnSpPr>
        <p:spPr>
          <a:xfrm>
            <a:off x="3228678" y="5692179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2 70">
            <a:extLst>
              <a:ext uri="{FF2B5EF4-FFF2-40B4-BE49-F238E27FC236}">
                <a16:creationId xmlns:a16="http://schemas.microsoft.com/office/drawing/2014/main" id="{176CFE80-FA2D-F641-9740-9FDAE6483356}"/>
              </a:ext>
            </a:extLst>
          </p:cNvPr>
          <p:cNvCxnSpPr>
            <a:cxnSpLocks/>
          </p:cNvCxnSpPr>
          <p:nvPr/>
        </p:nvCxnSpPr>
        <p:spPr>
          <a:xfrm>
            <a:off x="5236479" y="5721640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ttore 2 72">
            <a:extLst>
              <a:ext uri="{FF2B5EF4-FFF2-40B4-BE49-F238E27FC236}">
                <a16:creationId xmlns:a16="http://schemas.microsoft.com/office/drawing/2014/main" id="{FEC7FAF7-6071-9B48-92E6-431E3819985F}"/>
              </a:ext>
            </a:extLst>
          </p:cNvPr>
          <p:cNvCxnSpPr>
            <a:cxnSpLocks/>
          </p:cNvCxnSpPr>
          <p:nvPr/>
        </p:nvCxnSpPr>
        <p:spPr>
          <a:xfrm>
            <a:off x="7668649" y="5701998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ttore 4 88">
            <a:extLst>
              <a:ext uri="{FF2B5EF4-FFF2-40B4-BE49-F238E27FC236}">
                <a16:creationId xmlns:a16="http://schemas.microsoft.com/office/drawing/2014/main" id="{C89822BC-428C-B049-AEE7-61F9A9C54D87}"/>
              </a:ext>
            </a:extLst>
          </p:cNvPr>
          <p:cNvCxnSpPr>
            <a:cxnSpLocks/>
            <a:stCxn id="77" idx="0"/>
            <a:endCxn id="101" idx="3"/>
          </p:cNvCxnSpPr>
          <p:nvPr/>
        </p:nvCxnSpPr>
        <p:spPr>
          <a:xfrm rot="16200000" flipV="1">
            <a:off x="7207913" y="2346884"/>
            <a:ext cx="68345" cy="3648047"/>
          </a:xfrm>
          <a:prstGeom prst="bentConnector2">
            <a:avLst/>
          </a:prstGeom>
          <a:ln w="158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ttore 4 90">
            <a:extLst>
              <a:ext uri="{FF2B5EF4-FFF2-40B4-BE49-F238E27FC236}">
                <a16:creationId xmlns:a16="http://schemas.microsoft.com/office/drawing/2014/main" id="{208A0A33-5D07-6042-A30A-034209B6A049}"/>
              </a:ext>
            </a:extLst>
          </p:cNvPr>
          <p:cNvCxnSpPr>
            <a:cxnSpLocks/>
            <a:stCxn id="34" idx="0"/>
            <a:endCxn id="24" idx="1"/>
          </p:cNvCxnSpPr>
          <p:nvPr/>
        </p:nvCxnSpPr>
        <p:spPr>
          <a:xfrm rot="16200000" flipH="1">
            <a:off x="940004" y="4382853"/>
            <a:ext cx="1422098" cy="1154735"/>
          </a:xfrm>
          <a:prstGeom prst="bentConnector4">
            <a:avLst>
              <a:gd name="adj1" fmla="val -16075"/>
              <a:gd name="adj2" fmla="val 78515"/>
            </a:avLst>
          </a:prstGeom>
          <a:ln w="158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magine 5">
            <a:extLst>
              <a:ext uri="{FF2B5EF4-FFF2-40B4-BE49-F238E27FC236}">
                <a16:creationId xmlns:a16="http://schemas.microsoft.com/office/drawing/2014/main" id="{32A2D94B-EE7A-4F42-B8AD-BEC2FD1FC6D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90657" y="5387496"/>
            <a:ext cx="1935733" cy="567545"/>
          </a:xfrm>
          <a:prstGeom prst="rect">
            <a:avLst/>
          </a:prstGeom>
        </p:spPr>
      </p:pic>
      <p:pic>
        <p:nvPicPr>
          <p:cNvPr id="27" name="Immagine 26">
            <a:extLst>
              <a:ext uri="{FF2B5EF4-FFF2-40B4-BE49-F238E27FC236}">
                <a16:creationId xmlns:a16="http://schemas.microsoft.com/office/drawing/2014/main" id="{DEE18FC6-0141-304A-A928-717AB5CB74E0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4069" t="8895" r="6180" b="4643"/>
          <a:stretch/>
        </p:blipFill>
        <p:spPr>
          <a:xfrm>
            <a:off x="3575324" y="4930416"/>
            <a:ext cx="1661155" cy="1600257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223F2DC-5E0F-C642-B5FC-001063B27BB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24103" y="4605223"/>
            <a:ext cx="756103" cy="28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47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tangolo con angoli arrotondati 23">
            <a:extLst>
              <a:ext uri="{FF2B5EF4-FFF2-40B4-BE49-F238E27FC236}">
                <a16:creationId xmlns:a16="http://schemas.microsoft.com/office/drawing/2014/main" id="{87995096-4794-CB44-8159-4DE037A70E61}"/>
              </a:ext>
            </a:extLst>
          </p:cNvPr>
          <p:cNvSpPr/>
          <p:nvPr/>
        </p:nvSpPr>
        <p:spPr>
          <a:xfrm>
            <a:off x="2228421" y="5317240"/>
            <a:ext cx="1000257" cy="708058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Immagine 24">
            <a:extLst>
              <a:ext uri="{FF2B5EF4-FFF2-40B4-BE49-F238E27FC236}">
                <a16:creationId xmlns:a16="http://schemas.microsoft.com/office/drawing/2014/main" id="{4074F9CB-0519-0B43-AC2C-9E478EE85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422" y="5427153"/>
            <a:ext cx="928256" cy="571234"/>
          </a:xfrm>
          <a:prstGeom prst="rect">
            <a:avLst/>
          </a:prstGeom>
        </p:spPr>
      </p:pic>
      <p:sp>
        <p:nvSpPr>
          <p:cNvPr id="28" name="Ovale 27">
            <a:extLst>
              <a:ext uri="{FF2B5EF4-FFF2-40B4-BE49-F238E27FC236}">
                <a16:creationId xmlns:a16="http://schemas.microsoft.com/office/drawing/2014/main" id="{68415447-8C51-A24B-A64B-C6348A746DF2}"/>
              </a:ext>
            </a:extLst>
          </p:cNvPr>
          <p:cNvSpPr/>
          <p:nvPr/>
        </p:nvSpPr>
        <p:spPr>
          <a:xfrm>
            <a:off x="0" y="5136018"/>
            <a:ext cx="68439" cy="7456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Rettangolo 33">
            <a:extLst>
              <a:ext uri="{FF2B5EF4-FFF2-40B4-BE49-F238E27FC236}">
                <a16:creationId xmlns:a16="http://schemas.microsoft.com/office/drawing/2014/main" id="{178CF89E-6FA9-204E-BF0E-038502EE7D61}"/>
              </a:ext>
            </a:extLst>
          </p:cNvPr>
          <p:cNvSpPr/>
          <p:nvPr/>
        </p:nvSpPr>
        <p:spPr>
          <a:xfrm>
            <a:off x="415150" y="4249171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9" name="Immagine 38">
            <a:extLst>
              <a:ext uri="{FF2B5EF4-FFF2-40B4-BE49-F238E27FC236}">
                <a16:creationId xmlns:a16="http://schemas.microsoft.com/office/drawing/2014/main" id="{08BDD556-FD71-E84B-A846-6021310761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692"/>
          <a:stretch/>
        </p:blipFill>
        <p:spPr>
          <a:xfrm>
            <a:off x="14129" y="4759497"/>
            <a:ext cx="1939627" cy="1890656"/>
          </a:xfrm>
          <a:prstGeom prst="rect">
            <a:avLst/>
          </a:prstGeom>
        </p:spPr>
      </p:pic>
      <p:sp>
        <p:nvSpPr>
          <p:cNvPr id="59" name="Rettangolo con angoli arrotondati 58">
            <a:extLst>
              <a:ext uri="{FF2B5EF4-FFF2-40B4-BE49-F238E27FC236}">
                <a16:creationId xmlns:a16="http://schemas.microsoft.com/office/drawing/2014/main" id="{BEAA6796-2880-A143-A29C-5392B89DC552}"/>
              </a:ext>
            </a:extLst>
          </p:cNvPr>
          <p:cNvSpPr/>
          <p:nvPr/>
        </p:nvSpPr>
        <p:spPr>
          <a:xfrm>
            <a:off x="5629746" y="5399652"/>
            <a:ext cx="2038903" cy="592314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E60DDA45-AF39-7045-8480-9D64B781D0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4840" y="6686097"/>
            <a:ext cx="472734" cy="171903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EC8C3CB-6241-EB48-BD1E-44113670C6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1854" y="6679462"/>
            <a:ext cx="163660" cy="178538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AD92019A-24CD-0644-910E-16701157BF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6253" y="4046157"/>
            <a:ext cx="352451" cy="190324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:a16="http://schemas.microsoft.com/office/drawing/2014/main" id="{B8ECFC50-142B-7446-97FD-45052DCC632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14692"/>
          <a:stretch/>
        </p:blipFill>
        <p:spPr>
          <a:xfrm>
            <a:off x="7978461" y="4712308"/>
            <a:ext cx="1939625" cy="1890656"/>
          </a:xfrm>
          <a:prstGeom prst="rect">
            <a:avLst/>
          </a:prstGeom>
        </p:spPr>
      </p:pic>
      <p:grpSp>
        <p:nvGrpSpPr>
          <p:cNvPr id="4" name="Gruppo 3">
            <a:extLst>
              <a:ext uri="{FF2B5EF4-FFF2-40B4-BE49-F238E27FC236}">
                <a16:creationId xmlns:a16="http://schemas.microsoft.com/office/drawing/2014/main" id="{D66919BA-BB93-CE4A-A355-3E19616828E1}"/>
              </a:ext>
            </a:extLst>
          </p:cNvPr>
          <p:cNvGrpSpPr/>
          <p:nvPr/>
        </p:nvGrpSpPr>
        <p:grpSpPr>
          <a:xfrm>
            <a:off x="8287500" y="4759823"/>
            <a:ext cx="1565999" cy="1576800"/>
            <a:chOff x="10198677" y="4556564"/>
            <a:chExt cx="1565999" cy="1576800"/>
          </a:xfrm>
        </p:grpSpPr>
        <p:sp>
          <p:nvSpPr>
            <p:cNvPr id="79" name="Figura a mano libera 78">
              <a:extLst>
                <a:ext uri="{FF2B5EF4-FFF2-40B4-BE49-F238E27FC236}">
                  <a16:creationId xmlns:a16="http://schemas.microsoft.com/office/drawing/2014/main" id="{D0C8262D-F1A1-7942-9076-850105F0B9BD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6351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43" name="Ovale 42">
              <a:extLst>
                <a:ext uri="{FF2B5EF4-FFF2-40B4-BE49-F238E27FC236}">
                  <a16:creationId xmlns:a16="http://schemas.microsoft.com/office/drawing/2014/main" id="{C76508C9-CB80-A046-A513-730445EE9559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57" name="Immagine 56">
              <a:extLst>
                <a:ext uri="{FF2B5EF4-FFF2-40B4-BE49-F238E27FC236}">
                  <a16:creationId xmlns:a16="http://schemas.microsoft.com/office/drawing/2014/main" id="{83E62D48-8A3D-2840-83BE-03384E3F2C8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80" name="Ovale 79">
              <a:extLst>
                <a:ext uri="{FF2B5EF4-FFF2-40B4-BE49-F238E27FC236}">
                  <a16:creationId xmlns:a16="http://schemas.microsoft.com/office/drawing/2014/main" id="{3A365F3B-64A9-FA45-9987-A2BEF256A7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1" name="Ovale 80">
              <a:extLst>
                <a:ext uri="{FF2B5EF4-FFF2-40B4-BE49-F238E27FC236}">
                  <a16:creationId xmlns:a16="http://schemas.microsoft.com/office/drawing/2014/main" id="{1F94C1BF-4472-6140-A928-29D521E2EE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2" name="Ovale 81">
              <a:extLst>
                <a:ext uri="{FF2B5EF4-FFF2-40B4-BE49-F238E27FC236}">
                  <a16:creationId xmlns:a16="http://schemas.microsoft.com/office/drawing/2014/main" id="{98E5B32D-AF1B-0B40-A052-99736056358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83" name="Ovale 82">
              <a:extLst>
                <a:ext uri="{FF2B5EF4-FFF2-40B4-BE49-F238E27FC236}">
                  <a16:creationId xmlns:a16="http://schemas.microsoft.com/office/drawing/2014/main" id="{55D7B053-7DD8-FD4B-932D-1A4C2F6C76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55" name="Ovale 54">
            <a:extLst>
              <a:ext uri="{FF2B5EF4-FFF2-40B4-BE49-F238E27FC236}">
                <a16:creationId xmlns:a16="http://schemas.microsoft.com/office/drawing/2014/main" id="{B3803692-DFD2-3F47-97DA-DDD4DA96547B}"/>
              </a:ext>
            </a:extLst>
          </p:cNvPr>
          <p:cNvSpPr>
            <a:spLocks noChangeAspect="1"/>
          </p:cNvSpPr>
          <p:nvPr/>
        </p:nvSpPr>
        <p:spPr>
          <a:xfrm>
            <a:off x="8759129" y="3794259"/>
            <a:ext cx="144000" cy="144000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58" name="Gruppo 57">
            <a:extLst>
              <a:ext uri="{FF2B5EF4-FFF2-40B4-BE49-F238E27FC236}">
                <a16:creationId xmlns:a16="http://schemas.microsoft.com/office/drawing/2014/main" id="{DAADCC6F-67FA-144E-A26E-EAFAD6EBF0F7}"/>
              </a:ext>
            </a:extLst>
          </p:cNvPr>
          <p:cNvGrpSpPr/>
          <p:nvPr/>
        </p:nvGrpSpPr>
        <p:grpSpPr>
          <a:xfrm>
            <a:off x="318779" y="4806150"/>
            <a:ext cx="1565999" cy="1576800"/>
            <a:chOff x="10198677" y="4556564"/>
            <a:chExt cx="1565999" cy="1576800"/>
          </a:xfrm>
        </p:grpSpPr>
        <p:sp>
          <p:nvSpPr>
            <p:cNvPr id="62" name="Figura a mano libera 61">
              <a:extLst>
                <a:ext uri="{FF2B5EF4-FFF2-40B4-BE49-F238E27FC236}">
                  <a16:creationId xmlns:a16="http://schemas.microsoft.com/office/drawing/2014/main" id="{4C478DB1-CEBF-C24D-A00B-52840F3DF9C5}"/>
                </a:ext>
              </a:extLst>
            </p:cNvPr>
            <p:cNvSpPr/>
            <p:nvPr/>
          </p:nvSpPr>
          <p:spPr>
            <a:xfrm>
              <a:off x="10198677" y="4556564"/>
              <a:ext cx="1565999" cy="1576800"/>
            </a:xfrm>
            <a:custGeom>
              <a:avLst/>
              <a:gdLst>
                <a:gd name="connsiteX0" fmla="*/ 914104 w 1565999"/>
                <a:gd name="connsiteY0" fmla="*/ 893348 h 1576800"/>
                <a:gd name="connsiteX1" fmla="*/ 842104 w 1565999"/>
                <a:gd name="connsiteY1" fmla="*/ 965348 h 1576800"/>
                <a:gd name="connsiteX2" fmla="*/ 914104 w 1565999"/>
                <a:gd name="connsiteY2" fmla="*/ 1037348 h 1576800"/>
                <a:gd name="connsiteX3" fmla="*/ 986104 w 1565999"/>
                <a:gd name="connsiteY3" fmla="*/ 965348 h 1576800"/>
                <a:gd name="connsiteX4" fmla="*/ 914104 w 1565999"/>
                <a:gd name="connsiteY4" fmla="*/ 893348 h 1576800"/>
                <a:gd name="connsiteX5" fmla="*/ 609454 w 1565999"/>
                <a:gd name="connsiteY5" fmla="*/ 893348 h 1576800"/>
                <a:gd name="connsiteX6" fmla="*/ 537454 w 1565999"/>
                <a:gd name="connsiteY6" fmla="*/ 965348 h 1576800"/>
                <a:gd name="connsiteX7" fmla="*/ 609454 w 1565999"/>
                <a:gd name="connsiteY7" fmla="*/ 1037348 h 1576800"/>
                <a:gd name="connsiteX8" fmla="*/ 681454 w 1565999"/>
                <a:gd name="connsiteY8" fmla="*/ 965348 h 1576800"/>
                <a:gd name="connsiteX9" fmla="*/ 609454 w 1565999"/>
                <a:gd name="connsiteY9" fmla="*/ 893348 h 1576800"/>
                <a:gd name="connsiteX10" fmla="*/ 914104 w 1565999"/>
                <a:gd name="connsiteY10" fmla="*/ 566471 h 1576800"/>
                <a:gd name="connsiteX11" fmla="*/ 842104 w 1565999"/>
                <a:gd name="connsiteY11" fmla="*/ 638471 h 1576800"/>
                <a:gd name="connsiteX12" fmla="*/ 914104 w 1565999"/>
                <a:gd name="connsiteY12" fmla="*/ 710471 h 1576800"/>
                <a:gd name="connsiteX13" fmla="*/ 986104 w 1565999"/>
                <a:gd name="connsiteY13" fmla="*/ 638471 h 1576800"/>
                <a:gd name="connsiteX14" fmla="*/ 914104 w 1565999"/>
                <a:gd name="connsiteY14" fmla="*/ 566471 h 1576800"/>
                <a:gd name="connsiteX15" fmla="*/ 609454 w 1565999"/>
                <a:gd name="connsiteY15" fmla="*/ 566471 h 1576800"/>
                <a:gd name="connsiteX16" fmla="*/ 537454 w 1565999"/>
                <a:gd name="connsiteY16" fmla="*/ 638471 h 1576800"/>
                <a:gd name="connsiteX17" fmla="*/ 609454 w 1565999"/>
                <a:gd name="connsiteY17" fmla="*/ 710471 h 1576800"/>
                <a:gd name="connsiteX18" fmla="*/ 681454 w 1565999"/>
                <a:gd name="connsiteY18" fmla="*/ 638471 h 1576800"/>
                <a:gd name="connsiteX19" fmla="*/ 609454 w 1565999"/>
                <a:gd name="connsiteY19" fmla="*/ 566471 h 1576800"/>
                <a:gd name="connsiteX20" fmla="*/ 0 w 1565999"/>
                <a:gd name="connsiteY20" fmla="*/ 0 h 1576800"/>
                <a:gd name="connsiteX21" fmla="*/ 1565999 w 1565999"/>
                <a:gd name="connsiteY21" fmla="*/ 0 h 1576800"/>
                <a:gd name="connsiteX22" fmla="*/ 1565999 w 1565999"/>
                <a:gd name="connsiteY22" fmla="*/ 1576800 h 1576800"/>
                <a:gd name="connsiteX23" fmla="*/ 0 w 1565999"/>
                <a:gd name="connsiteY23" fmla="*/ 1576800 h 157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65999" h="1576800">
                  <a:moveTo>
                    <a:pt x="914104" y="893348"/>
                  </a:moveTo>
                  <a:cubicBezTo>
                    <a:pt x="874339" y="893348"/>
                    <a:pt x="842104" y="925583"/>
                    <a:pt x="842104" y="965348"/>
                  </a:cubicBezTo>
                  <a:cubicBezTo>
                    <a:pt x="842104" y="1005113"/>
                    <a:pt x="874339" y="1037348"/>
                    <a:pt x="914104" y="1037348"/>
                  </a:cubicBezTo>
                  <a:cubicBezTo>
                    <a:pt x="953869" y="1037348"/>
                    <a:pt x="986104" y="1005113"/>
                    <a:pt x="986104" y="965348"/>
                  </a:cubicBezTo>
                  <a:cubicBezTo>
                    <a:pt x="986104" y="925583"/>
                    <a:pt x="953869" y="893348"/>
                    <a:pt x="914104" y="893348"/>
                  </a:cubicBezTo>
                  <a:close/>
                  <a:moveTo>
                    <a:pt x="609454" y="893348"/>
                  </a:moveTo>
                  <a:cubicBezTo>
                    <a:pt x="569689" y="893348"/>
                    <a:pt x="537454" y="925583"/>
                    <a:pt x="537454" y="965348"/>
                  </a:cubicBezTo>
                  <a:cubicBezTo>
                    <a:pt x="537454" y="1005113"/>
                    <a:pt x="569689" y="1037348"/>
                    <a:pt x="609454" y="1037348"/>
                  </a:cubicBezTo>
                  <a:cubicBezTo>
                    <a:pt x="649219" y="1037348"/>
                    <a:pt x="681454" y="1005113"/>
                    <a:pt x="681454" y="965348"/>
                  </a:cubicBezTo>
                  <a:cubicBezTo>
                    <a:pt x="681454" y="925583"/>
                    <a:pt x="649219" y="893348"/>
                    <a:pt x="609454" y="893348"/>
                  </a:cubicBezTo>
                  <a:close/>
                  <a:moveTo>
                    <a:pt x="914104" y="566471"/>
                  </a:moveTo>
                  <a:cubicBezTo>
                    <a:pt x="874339" y="566471"/>
                    <a:pt x="842104" y="598706"/>
                    <a:pt x="842104" y="638471"/>
                  </a:cubicBezTo>
                  <a:cubicBezTo>
                    <a:pt x="842104" y="678236"/>
                    <a:pt x="874339" y="710471"/>
                    <a:pt x="914104" y="710471"/>
                  </a:cubicBezTo>
                  <a:cubicBezTo>
                    <a:pt x="953869" y="710471"/>
                    <a:pt x="986104" y="678236"/>
                    <a:pt x="986104" y="638471"/>
                  </a:cubicBezTo>
                  <a:cubicBezTo>
                    <a:pt x="986104" y="598706"/>
                    <a:pt x="953869" y="566471"/>
                    <a:pt x="914104" y="566471"/>
                  </a:cubicBezTo>
                  <a:close/>
                  <a:moveTo>
                    <a:pt x="609454" y="566471"/>
                  </a:moveTo>
                  <a:cubicBezTo>
                    <a:pt x="569689" y="566471"/>
                    <a:pt x="537454" y="598706"/>
                    <a:pt x="537454" y="638471"/>
                  </a:cubicBezTo>
                  <a:cubicBezTo>
                    <a:pt x="537454" y="678236"/>
                    <a:pt x="569689" y="710471"/>
                    <a:pt x="609454" y="710471"/>
                  </a:cubicBezTo>
                  <a:cubicBezTo>
                    <a:pt x="649219" y="710471"/>
                    <a:pt x="681454" y="678236"/>
                    <a:pt x="681454" y="638471"/>
                  </a:cubicBezTo>
                  <a:cubicBezTo>
                    <a:pt x="681454" y="598706"/>
                    <a:pt x="649219" y="566471"/>
                    <a:pt x="609454" y="566471"/>
                  </a:cubicBezTo>
                  <a:close/>
                  <a:moveTo>
                    <a:pt x="0" y="0"/>
                  </a:moveTo>
                  <a:lnTo>
                    <a:pt x="1565999" y="0"/>
                  </a:lnTo>
                  <a:lnTo>
                    <a:pt x="1565999" y="1576800"/>
                  </a:lnTo>
                  <a:lnTo>
                    <a:pt x="0" y="1576800"/>
                  </a:ln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63513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it-IT" dirty="0"/>
            </a:p>
          </p:txBody>
        </p:sp>
        <p:sp>
          <p:nvSpPr>
            <p:cNvPr id="65" name="Ovale 64">
              <a:extLst>
                <a:ext uri="{FF2B5EF4-FFF2-40B4-BE49-F238E27FC236}">
                  <a16:creationId xmlns:a16="http://schemas.microsoft.com/office/drawing/2014/main" id="{0AA687F5-8AC8-F54F-9D35-55490173B32C}"/>
                </a:ext>
              </a:extLst>
            </p:cNvPr>
            <p:cNvSpPr/>
            <p:nvPr/>
          </p:nvSpPr>
          <p:spPr>
            <a:xfrm>
              <a:off x="10571899" y="4960992"/>
              <a:ext cx="766211" cy="7566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66" name="Immagine 65">
              <a:extLst>
                <a:ext uri="{FF2B5EF4-FFF2-40B4-BE49-F238E27FC236}">
                  <a16:creationId xmlns:a16="http://schemas.microsoft.com/office/drawing/2014/main" id="{F98171FA-B877-4743-BA9D-3806973055D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073999" y="4823933"/>
              <a:ext cx="286310" cy="286310"/>
            </a:xfrm>
            <a:prstGeom prst="rect">
              <a:avLst/>
            </a:prstGeom>
          </p:spPr>
        </p:pic>
        <p:sp>
          <p:nvSpPr>
            <p:cNvPr id="67" name="Ovale 66">
              <a:extLst>
                <a:ext uri="{FF2B5EF4-FFF2-40B4-BE49-F238E27FC236}">
                  <a16:creationId xmlns:a16="http://schemas.microsoft.com/office/drawing/2014/main" id="{DD628371-ACB5-714B-BD36-1249B23B5C3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3925" y="5126335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68" name="Ovale 67">
              <a:extLst>
                <a:ext uri="{FF2B5EF4-FFF2-40B4-BE49-F238E27FC236}">
                  <a16:creationId xmlns:a16="http://schemas.microsoft.com/office/drawing/2014/main" id="{CC8416D6-397C-4E42-83D3-EF563237C15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038772" y="5455612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69" name="Ovale 68">
              <a:extLst>
                <a:ext uri="{FF2B5EF4-FFF2-40B4-BE49-F238E27FC236}">
                  <a16:creationId xmlns:a16="http://schemas.microsoft.com/office/drawing/2014/main" id="{7EAD693E-9252-B643-A8B4-064E41114F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9225" y="544259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76" name="Ovale 75">
              <a:extLst>
                <a:ext uri="{FF2B5EF4-FFF2-40B4-BE49-F238E27FC236}">
                  <a16:creationId xmlns:a16="http://schemas.microsoft.com/office/drawing/2014/main" id="{5BEDA2DE-3E39-074E-A60C-E767FB3D43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725395" y="5126303"/>
              <a:ext cx="144000" cy="1440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</p:grpSp>
      <p:sp>
        <p:nvSpPr>
          <p:cNvPr id="77" name="Rettangolo 76">
            <a:extLst>
              <a:ext uri="{FF2B5EF4-FFF2-40B4-BE49-F238E27FC236}">
                <a16:creationId xmlns:a16="http://schemas.microsoft.com/office/drawing/2014/main" id="{ADB8DFC3-F555-BB41-9F28-E4B4E744C6B1}"/>
              </a:ext>
            </a:extLst>
          </p:cNvPr>
          <p:cNvSpPr/>
          <p:nvPr/>
        </p:nvSpPr>
        <p:spPr>
          <a:xfrm>
            <a:off x="8407572" y="4205080"/>
            <a:ext cx="1317072" cy="15100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8" name="Immagine 77">
            <a:extLst>
              <a:ext uri="{FF2B5EF4-FFF2-40B4-BE49-F238E27FC236}">
                <a16:creationId xmlns:a16="http://schemas.microsoft.com/office/drawing/2014/main" id="{24F1FFFD-23A7-C044-A30D-7392C4F0B92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56314" y="3956479"/>
            <a:ext cx="726049" cy="190324"/>
          </a:xfrm>
          <a:prstGeom prst="rect">
            <a:avLst/>
          </a:prstGeom>
        </p:spPr>
      </p:pic>
      <p:cxnSp>
        <p:nvCxnSpPr>
          <p:cNvPr id="85" name="Connettore 2 84">
            <a:extLst>
              <a:ext uri="{FF2B5EF4-FFF2-40B4-BE49-F238E27FC236}">
                <a16:creationId xmlns:a16="http://schemas.microsoft.com/office/drawing/2014/main" id="{6192028A-282D-B846-9E17-CC8A8FE20EEF}"/>
              </a:ext>
            </a:extLst>
          </p:cNvPr>
          <p:cNvCxnSpPr>
            <a:cxnSpLocks/>
            <a:stCxn id="82" idx="0"/>
          </p:cNvCxnSpPr>
          <p:nvPr/>
        </p:nvCxnSpPr>
        <p:spPr>
          <a:xfrm flipH="1" flipV="1">
            <a:off x="8576204" y="4372173"/>
            <a:ext cx="313844" cy="127367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ttore 2 85">
            <a:extLst>
              <a:ext uri="{FF2B5EF4-FFF2-40B4-BE49-F238E27FC236}">
                <a16:creationId xmlns:a16="http://schemas.microsoft.com/office/drawing/2014/main" id="{58227C06-40AE-DD4A-AA2B-0A1A9A64F612}"/>
              </a:ext>
            </a:extLst>
          </p:cNvPr>
          <p:cNvCxnSpPr>
            <a:cxnSpLocks/>
            <a:stCxn id="83" idx="0"/>
          </p:cNvCxnSpPr>
          <p:nvPr/>
        </p:nvCxnSpPr>
        <p:spPr>
          <a:xfrm flipV="1">
            <a:off x="8886218" y="4365832"/>
            <a:ext cx="6757" cy="963730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nettore 2 86">
            <a:extLst>
              <a:ext uri="{FF2B5EF4-FFF2-40B4-BE49-F238E27FC236}">
                <a16:creationId xmlns:a16="http://schemas.microsoft.com/office/drawing/2014/main" id="{BD602A59-F70F-934F-A6C1-E91ED870E367}"/>
              </a:ext>
            </a:extLst>
          </p:cNvPr>
          <p:cNvCxnSpPr>
            <a:cxnSpLocks/>
          </p:cNvCxnSpPr>
          <p:nvPr/>
        </p:nvCxnSpPr>
        <p:spPr>
          <a:xfrm flipV="1">
            <a:off x="9204528" y="4355700"/>
            <a:ext cx="20842" cy="1021924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ttore 2 87">
            <a:extLst>
              <a:ext uri="{FF2B5EF4-FFF2-40B4-BE49-F238E27FC236}">
                <a16:creationId xmlns:a16="http://schemas.microsoft.com/office/drawing/2014/main" id="{6C37E1DA-446E-4946-BC7F-39AF94077A3D}"/>
              </a:ext>
            </a:extLst>
          </p:cNvPr>
          <p:cNvCxnSpPr>
            <a:cxnSpLocks/>
            <a:stCxn id="62" idx="2"/>
          </p:cNvCxnSpPr>
          <p:nvPr/>
        </p:nvCxnSpPr>
        <p:spPr>
          <a:xfrm flipV="1">
            <a:off x="1232883" y="4410466"/>
            <a:ext cx="69509" cy="1433032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ttore 2 91">
            <a:extLst>
              <a:ext uri="{FF2B5EF4-FFF2-40B4-BE49-F238E27FC236}">
                <a16:creationId xmlns:a16="http://schemas.microsoft.com/office/drawing/2014/main" id="{C049F1FE-051C-0E42-B392-996E6F2426FE}"/>
              </a:ext>
            </a:extLst>
          </p:cNvPr>
          <p:cNvCxnSpPr>
            <a:cxnSpLocks/>
            <a:stCxn id="81" idx="0"/>
          </p:cNvCxnSpPr>
          <p:nvPr/>
        </p:nvCxnSpPr>
        <p:spPr>
          <a:xfrm flipV="1">
            <a:off x="9199595" y="4372173"/>
            <a:ext cx="339927" cy="1286698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ttore 2 92">
            <a:extLst>
              <a:ext uri="{FF2B5EF4-FFF2-40B4-BE49-F238E27FC236}">
                <a16:creationId xmlns:a16="http://schemas.microsoft.com/office/drawing/2014/main" id="{8E95165F-DCD0-3047-8E5E-3CDD8D9464E8}"/>
              </a:ext>
            </a:extLst>
          </p:cNvPr>
          <p:cNvCxnSpPr>
            <a:cxnSpLocks/>
            <a:stCxn id="69" idx="3"/>
          </p:cNvCxnSpPr>
          <p:nvPr/>
        </p:nvCxnSpPr>
        <p:spPr>
          <a:xfrm flipH="1" flipV="1">
            <a:off x="566994" y="4400172"/>
            <a:ext cx="303421" cy="141491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ttore 2 93">
            <a:extLst>
              <a:ext uri="{FF2B5EF4-FFF2-40B4-BE49-F238E27FC236}">
                <a16:creationId xmlns:a16="http://schemas.microsoft.com/office/drawing/2014/main" id="{8DBD2C4F-B336-B64F-9066-3C8B0AE47405}"/>
              </a:ext>
            </a:extLst>
          </p:cNvPr>
          <p:cNvCxnSpPr>
            <a:cxnSpLocks/>
            <a:stCxn id="62" idx="12"/>
          </p:cNvCxnSpPr>
          <p:nvPr/>
        </p:nvCxnSpPr>
        <p:spPr>
          <a:xfrm flipV="1">
            <a:off x="1232883" y="4400172"/>
            <a:ext cx="378825" cy="1116449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ttore 2 95">
            <a:extLst>
              <a:ext uri="{FF2B5EF4-FFF2-40B4-BE49-F238E27FC236}">
                <a16:creationId xmlns:a16="http://schemas.microsoft.com/office/drawing/2014/main" id="{54584056-6BE0-564B-B56B-E07F93BEF307}"/>
              </a:ext>
            </a:extLst>
          </p:cNvPr>
          <p:cNvCxnSpPr>
            <a:cxnSpLocks/>
          </p:cNvCxnSpPr>
          <p:nvPr/>
        </p:nvCxnSpPr>
        <p:spPr>
          <a:xfrm flipH="1" flipV="1">
            <a:off x="924010" y="4427529"/>
            <a:ext cx="10190" cy="945014"/>
          </a:xfrm>
          <a:prstGeom prst="straightConnector1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Rettangolo con angoli arrotondati 99">
            <a:extLst>
              <a:ext uri="{FF2B5EF4-FFF2-40B4-BE49-F238E27FC236}">
                <a16:creationId xmlns:a16="http://schemas.microsoft.com/office/drawing/2014/main" id="{F16D4712-9C3E-584B-A4E3-E0A2C5844334}"/>
              </a:ext>
            </a:extLst>
          </p:cNvPr>
          <p:cNvSpPr/>
          <p:nvPr/>
        </p:nvSpPr>
        <p:spPr>
          <a:xfrm>
            <a:off x="3408520" y="3861025"/>
            <a:ext cx="2038903" cy="551422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01" name="Immagine 100">
            <a:extLst>
              <a:ext uri="{FF2B5EF4-FFF2-40B4-BE49-F238E27FC236}">
                <a16:creationId xmlns:a16="http://schemas.microsoft.com/office/drawing/2014/main" id="{483B0E13-20C9-5D40-8774-8E4D8E83953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13574" y="3958707"/>
            <a:ext cx="1904487" cy="356056"/>
          </a:xfrm>
          <a:prstGeom prst="rect">
            <a:avLst/>
          </a:prstGeom>
        </p:spPr>
      </p:pic>
      <p:cxnSp>
        <p:nvCxnSpPr>
          <p:cNvPr id="109" name="Connettore 4 108">
            <a:extLst>
              <a:ext uri="{FF2B5EF4-FFF2-40B4-BE49-F238E27FC236}">
                <a16:creationId xmlns:a16="http://schemas.microsoft.com/office/drawing/2014/main" id="{74097BCB-4186-5246-A35F-D4F2360AEA19}"/>
              </a:ext>
            </a:extLst>
          </p:cNvPr>
          <p:cNvCxnSpPr>
            <a:cxnSpLocks/>
            <a:stCxn id="100" idx="1"/>
            <a:endCxn id="24" idx="0"/>
          </p:cNvCxnSpPr>
          <p:nvPr/>
        </p:nvCxnSpPr>
        <p:spPr>
          <a:xfrm rot="10800000" flipV="1">
            <a:off x="2728550" y="4136736"/>
            <a:ext cx="679970" cy="1180504"/>
          </a:xfrm>
          <a:prstGeom prst="bentConnector2">
            <a:avLst/>
          </a:prstGeom>
          <a:ln w="1270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nettore 2 69">
            <a:extLst>
              <a:ext uri="{FF2B5EF4-FFF2-40B4-BE49-F238E27FC236}">
                <a16:creationId xmlns:a16="http://schemas.microsoft.com/office/drawing/2014/main" id="{1820BF9E-9B10-DB47-9EFE-57449D7053CB}"/>
              </a:ext>
            </a:extLst>
          </p:cNvPr>
          <p:cNvCxnSpPr>
            <a:cxnSpLocks/>
          </p:cNvCxnSpPr>
          <p:nvPr/>
        </p:nvCxnSpPr>
        <p:spPr>
          <a:xfrm>
            <a:off x="3228678" y="5692179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onnettore 2 70">
            <a:extLst>
              <a:ext uri="{FF2B5EF4-FFF2-40B4-BE49-F238E27FC236}">
                <a16:creationId xmlns:a16="http://schemas.microsoft.com/office/drawing/2014/main" id="{176CFE80-FA2D-F641-9740-9FDAE6483356}"/>
              </a:ext>
            </a:extLst>
          </p:cNvPr>
          <p:cNvCxnSpPr>
            <a:cxnSpLocks/>
          </p:cNvCxnSpPr>
          <p:nvPr/>
        </p:nvCxnSpPr>
        <p:spPr>
          <a:xfrm>
            <a:off x="5236479" y="5721640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Connettore 2 72">
            <a:extLst>
              <a:ext uri="{FF2B5EF4-FFF2-40B4-BE49-F238E27FC236}">
                <a16:creationId xmlns:a16="http://schemas.microsoft.com/office/drawing/2014/main" id="{FEC7FAF7-6071-9B48-92E6-431E3819985F}"/>
              </a:ext>
            </a:extLst>
          </p:cNvPr>
          <p:cNvCxnSpPr>
            <a:cxnSpLocks/>
          </p:cNvCxnSpPr>
          <p:nvPr/>
        </p:nvCxnSpPr>
        <p:spPr>
          <a:xfrm>
            <a:off x="7668649" y="5701998"/>
            <a:ext cx="309812" cy="0"/>
          </a:xfrm>
          <a:prstGeom prst="straightConnector1">
            <a:avLst/>
          </a:prstGeom>
          <a:ln w="19050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ttore 4 88">
            <a:extLst>
              <a:ext uri="{FF2B5EF4-FFF2-40B4-BE49-F238E27FC236}">
                <a16:creationId xmlns:a16="http://schemas.microsoft.com/office/drawing/2014/main" id="{C89822BC-428C-B049-AEE7-61F9A9C54D87}"/>
              </a:ext>
            </a:extLst>
          </p:cNvPr>
          <p:cNvCxnSpPr>
            <a:cxnSpLocks/>
            <a:stCxn id="77" idx="0"/>
            <a:endCxn id="101" idx="3"/>
          </p:cNvCxnSpPr>
          <p:nvPr/>
        </p:nvCxnSpPr>
        <p:spPr>
          <a:xfrm rot="16200000" flipV="1">
            <a:off x="7207913" y="2346884"/>
            <a:ext cx="68345" cy="3648047"/>
          </a:xfrm>
          <a:prstGeom prst="bentConnector2">
            <a:avLst/>
          </a:prstGeom>
          <a:ln w="158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nettore 4 90">
            <a:extLst>
              <a:ext uri="{FF2B5EF4-FFF2-40B4-BE49-F238E27FC236}">
                <a16:creationId xmlns:a16="http://schemas.microsoft.com/office/drawing/2014/main" id="{208A0A33-5D07-6042-A30A-034209B6A049}"/>
              </a:ext>
            </a:extLst>
          </p:cNvPr>
          <p:cNvCxnSpPr>
            <a:cxnSpLocks/>
            <a:stCxn id="34" idx="0"/>
            <a:endCxn id="24" idx="1"/>
          </p:cNvCxnSpPr>
          <p:nvPr/>
        </p:nvCxnSpPr>
        <p:spPr>
          <a:xfrm rot="16200000" flipH="1">
            <a:off x="940004" y="4382853"/>
            <a:ext cx="1422098" cy="1154735"/>
          </a:xfrm>
          <a:prstGeom prst="bentConnector4">
            <a:avLst>
              <a:gd name="adj1" fmla="val -16075"/>
              <a:gd name="adj2" fmla="val 78515"/>
            </a:avLst>
          </a:prstGeom>
          <a:ln w="15875">
            <a:solidFill>
              <a:schemeClr val="bg2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magine 5">
            <a:extLst>
              <a:ext uri="{FF2B5EF4-FFF2-40B4-BE49-F238E27FC236}">
                <a16:creationId xmlns:a16="http://schemas.microsoft.com/office/drawing/2014/main" id="{32A2D94B-EE7A-4F42-B8AD-BEC2FD1FC6D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90657" y="5387496"/>
            <a:ext cx="1935733" cy="567545"/>
          </a:xfrm>
          <a:prstGeom prst="rect">
            <a:avLst/>
          </a:prstGeom>
        </p:spPr>
      </p:pic>
      <p:pic>
        <p:nvPicPr>
          <p:cNvPr id="27" name="Immagine 26">
            <a:extLst>
              <a:ext uri="{FF2B5EF4-FFF2-40B4-BE49-F238E27FC236}">
                <a16:creationId xmlns:a16="http://schemas.microsoft.com/office/drawing/2014/main" id="{DEE18FC6-0141-304A-A928-717AB5CB74E0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4069" t="8895" r="6180" b="4643"/>
          <a:stretch/>
        </p:blipFill>
        <p:spPr>
          <a:xfrm>
            <a:off x="3575324" y="4930416"/>
            <a:ext cx="1661155" cy="1600257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4223F2DC-5E0F-C642-B5FC-001063B27BB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24103" y="4605223"/>
            <a:ext cx="756103" cy="284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3270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uppo 20">
            <a:extLst>
              <a:ext uri="{FF2B5EF4-FFF2-40B4-BE49-F238E27FC236}">
                <a16:creationId xmlns:a16="http://schemas.microsoft.com/office/drawing/2014/main" id="{BDAE2AA1-A8FB-48EB-8BC4-907F6EE8BB95}"/>
              </a:ext>
            </a:extLst>
          </p:cNvPr>
          <p:cNvGrpSpPr/>
          <p:nvPr/>
        </p:nvGrpSpPr>
        <p:grpSpPr>
          <a:xfrm>
            <a:off x="1919174" y="1060203"/>
            <a:ext cx="6228445" cy="2828462"/>
            <a:chOff x="1919174" y="1060203"/>
            <a:chExt cx="6228445" cy="2828462"/>
          </a:xfrm>
        </p:grpSpPr>
        <p:sp>
          <p:nvSpPr>
            <p:cNvPr id="24" name="Rettangolo con angoli arrotondati 23">
              <a:extLst>
                <a:ext uri="{FF2B5EF4-FFF2-40B4-BE49-F238E27FC236}">
                  <a16:creationId xmlns:a16="http://schemas.microsoft.com/office/drawing/2014/main" id="{87995096-4794-CB44-8159-4DE037A70E61}"/>
                </a:ext>
              </a:extLst>
            </p:cNvPr>
            <p:cNvSpPr/>
            <p:nvPr/>
          </p:nvSpPr>
          <p:spPr>
            <a:xfrm>
              <a:off x="4186374" y="2329191"/>
              <a:ext cx="3961245" cy="708058"/>
            </a:xfrm>
            <a:prstGeom prst="roundRect">
              <a:avLst/>
            </a:prstGeom>
            <a:solidFill>
              <a:schemeClr val="bg2">
                <a:lumMod val="25000"/>
              </a:schemeClr>
            </a:solidFill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8" name="Ovale 27">
              <a:extLst>
                <a:ext uri="{FF2B5EF4-FFF2-40B4-BE49-F238E27FC236}">
                  <a16:creationId xmlns:a16="http://schemas.microsoft.com/office/drawing/2014/main" id="{68415447-8C51-A24B-A64B-C6348A746DF2}"/>
                </a:ext>
              </a:extLst>
            </p:cNvPr>
            <p:cNvSpPr/>
            <p:nvPr/>
          </p:nvSpPr>
          <p:spPr>
            <a:xfrm>
              <a:off x="1919174" y="2166683"/>
              <a:ext cx="68439" cy="7456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4" name="Rettangolo 33">
              <a:extLst>
                <a:ext uri="{FF2B5EF4-FFF2-40B4-BE49-F238E27FC236}">
                  <a16:creationId xmlns:a16="http://schemas.microsoft.com/office/drawing/2014/main" id="{178CF89E-6FA9-204E-BF0E-038502EE7D61}"/>
                </a:ext>
              </a:extLst>
            </p:cNvPr>
            <p:cNvSpPr/>
            <p:nvPr/>
          </p:nvSpPr>
          <p:spPr>
            <a:xfrm>
              <a:off x="2334324" y="1279836"/>
              <a:ext cx="1317072" cy="151001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bg2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pic>
          <p:nvPicPr>
            <p:cNvPr id="39" name="Immagine 38">
              <a:extLst>
                <a:ext uri="{FF2B5EF4-FFF2-40B4-BE49-F238E27FC236}">
                  <a16:creationId xmlns:a16="http://schemas.microsoft.com/office/drawing/2014/main" id="{08BDD556-FD71-E84B-A846-6021310761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14692"/>
            <a:stretch/>
          </p:blipFill>
          <p:spPr>
            <a:xfrm>
              <a:off x="1933303" y="1790162"/>
              <a:ext cx="1939627" cy="1890656"/>
            </a:xfrm>
            <a:prstGeom prst="rect">
              <a:avLst/>
            </a:prstGeom>
          </p:spPr>
        </p:pic>
        <p:pic>
          <p:nvPicPr>
            <p:cNvPr id="3" name="Immagine 2">
              <a:extLst>
                <a:ext uri="{FF2B5EF4-FFF2-40B4-BE49-F238E27FC236}">
                  <a16:creationId xmlns:a16="http://schemas.microsoft.com/office/drawing/2014/main" id="{AEC8C3CB-6241-EB48-BD1E-44113670C6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11028" y="3710127"/>
              <a:ext cx="163660" cy="178538"/>
            </a:xfrm>
            <a:prstGeom prst="rect">
              <a:avLst/>
            </a:prstGeom>
          </p:spPr>
        </p:pic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AD92019A-24CD-0644-910E-16701157BF4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54966" y="1060203"/>
              <a:ext cx="352451" cy="190324"/>
            </a:xfrm>
            <a:prstGeom prst="rect">
              <a:avLst/>
            </a:prstGeom>
          </p:spPr>
        </p:pic>
        <p:grpSp>
          <p:nvGrpSpPr>
            <p:cNvPr id="58" name="Gruppo 57">
              <a:extLst>
                <a:ext uri="{FF2B5EF4-FFF2-40B4-BE49-F238E27FC236}">
                  <a16:creationId xmlns:a16="http://schemas.microsoft.com/office/drawing/2014/main" id="{DAADCC6F-67FA-144E-A26E-EAFAD6EBF0F7}"/>
                </a:ext>
              </a:extLst>
            </p:cNvPr>
            <p:cNvGrpSpPr/>
            <p:nvPr/>
          </p:nvGrpSpPr>
          <p:grpSpPr>
            <a:xfrm>
              <a:off x="2237953" y="1836815"/>
              <a:ext cx="1565999" cy="1576800"/>
              <a:chOff x="10198677" y="4556564"/>
              <a:chExt cx="1565999" cy="1576800"/>
            </a:xfrm>
          </p:grpSpPr>
          <p:sp>
            <p:nvSpPr>
              <p:cNvPr id="62" name="Figura a mano libera 61">
                <a:extLst>
                  <a:ext uri="{FF2B5EF4-FFF2-40B4-BE49-F238E27FC236}">
                    <a16:creationId xmlns:a16="http://schemas.microsoft.com/office/drawing/2014/main" id="{4C478DB1-CEBF-C24D-A00B-52840F3DF9C5}"/>
                  </a:ext>
                </a:extLst>
              </p:cNvPr>
              <p:cNvSpPr/>
              <p:nvPr/>
            </p:nvSpPr>
            <p:spPr>
              <a:xfrm>
                <a:off x="10198677" y="4556564"/>
                <a:ext cx="1565999" cy="1576800"/>
              </a:xfrm>
              <a:custGeom>
                <a:avLst/>
                <a:gdLst>
                  <a:gd name="connsiteX0" fmla="*/ 914104 w 1565999"/>
                  <a:gd name="connsiteY0" fmla="*/ 893348 h 1576800"/>
                  <a:gd name="connsiteX1" fmla="*/ 842104 w 1565999"/>
                  <a:gd name="connsiteY1" fmla="*/ 965348 h 1576800"/>
                  <a:gd name="connsiteX2" fmla="*/ 914104 w 1565999"/>
                  <a:gd name="connsiteY2" fmla="*/ 1037348 h 1576800"/>
                  <a:gd name="connsiteX3" fmla="*/ 986104 w 1565999"/>
                  <a:gd name="connsiteY3" fmla="*/ 965348 h 1576800"/>
                  <a:gd name="connsiteX4" fmla="*/ 914104 w 1565999"/>
                  <a:gd name="connsiteY4" fmla="*/ 893348 h 1576800"/>
                  <a:gd name="connsiteX5" fmla="*/ 609454 w 1565999"/>
                  <a:gd name="connsiteY5" fmla="*/ 893348 h 1576800"/>
                  <a:gd name="connsiteX6" fmla="*/ 537454 w 1565999"/>
                  <a:gd name="connsiteY6" fmla="*/ 965348 h 1576800"/>
                  <a:gd name="connsiteX7" fmla="*/ 609454 w 1565999"/>
                  <a:gd name="connsiteY7" fmla="*/ 1037348 h 1576800"/>
                  <a:gd name="connsiteX8" fmla="*/ 681454 w 1565999"/>
                  <a:gd name="connsiteY8" fmla="*/ 965348 h 1576800"/>
                  <a:gd name="connsiteX9" fmla="*/ 609454 w 1565999"/>
                  <a:gd name="connsiteY9" fmla="*/ 893348 h 1576800"/>
                  <a:gd name="connsiteX10" fmla="*/ 914104 w 1565999"/>
                  <a:gd name="connsiteY10" fmla="*/ 566471 h 1576800"/>
                  <a:gd name="connsiteX11" fmla="*/ 842104 w 1565999"/>
                  <a:gd name="connsiteY11" fmla="*/ 638471 h 1576800"/>
                  <a:gd name="connsiteX12" fmla="*/ 914104 w 1565999"/>
                  <a:gd name="connsiteY12" fmla="*/ 710471 h 1576800"/>
                  <a:gd name="connsiteX13" fmla="*/ 986104 w 1565999"/>
                  <a:gd name="connsiteY13" fmla="*/ 638471 h 1576800"/>
                  <a:gd name="connsiteX14" fmla="*/ 914104 w 1565999"/>
                  <a:gd name="connsiteY14" fmla="*/ 566471 h 1576800"/>
                  <a:gd name="connsiteX15" fmla="*/ 609454 w 1565999"/>
                  <a:gd name="connsiteY15" fmla="*/ 566471 h 1576800"/>
                  <a:gd name="connsiteX16" fmla="*/ 537454 w 1565999"/>
                  <a:gd name="connsiteY16" fmla="*/ 638471 h 1576800"/>
                  <a:gd name="connsiteX17" fmla="*/ 609454 w 1565999"/>
                  <a:gd name="connsiteY17" fmla="*/ 710471 h 1576800"/>
                  <a:gd name="connsiteX18" fmla="*/ 681454 w 1565999"/>
                  <a:gd name="connsiteY18" fmla="*/ 638471 h 1576800"/>
                  <a:gd name="connsiteX19" fmla="*/ 609454 w 1565999"/>
                  <a:gd name="connsiteY19" fmla="*/ 566471 h 1576800"/>
                  <a:gd name="connsiteX20" fmla="*/ 0 w 1565999"/>
                  <a:gd name="connsiteY20" fmla="*/ 0 h 1576800"/>
                  <a:gd name="connsiteX21" fmla="*/ 1565999 w 1565999"/>
                  <a:gd name="connsiteY21" fmla="*/ 0 h 1576800"/>
                  <a:gd name="connsiteX22" fmla="*/ 1565999 w 1565999"/>
                  <a:gd name="connsiteY22" fmla="*/ 1576800 h 1576800"/>
                  <a:gd name="connsiteX23" fmla="*/ 0 w 1565999"/>
                  <a:gd name="connsiteY23" fmla="*/ 1576800 h 1576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565999" h="1576800">
                    <a:moveTo>
                      <a:pt x="914104" y="893348"/>
                    </a:moveTo>
                    <a:cubicBezTo>
                      <a:pt x="874339" y="893348"/>
                      <a:pt x="842104" y="925583"/>
                      <a:pt x="842104" y="965348"/>
                    </a:cubicBezTo>
                    <a:cubicBezTo>
                      <a:pt x="842104" y="1005113"/>
                      <a:pt x="874339" y="1037348"/>
                      <a:pt x="914104" y="1037348"/>
                    </a:cubicBezTo>
                    <a:cubicBezTo>
                      <a:pt x="953869" y="1037348"/>
                      <a:pt x="986104" y="1005113"/>
                      <a:pt x="986104" y="965348"/>
                    </a:cubicBezTo>
                    <a:cubicBezTo>
                      <a:pt x="986104" y="925583"/>
                      <a:pt x="953869" y="893348"/>
                      <a:pt x="914104" y="893348"/>
                    </a:cubicBezTo>
                    <a:close/>
                    <a:moveTo>
                      <a:pt x="609454" y="893348"/>
                    </a:moveTo>
                    <a:cubicBezTo>
                      <a:pt x="569689" y="893348"/>
                      <a:pt x="537454" y="925583"/>
                      <a:pt x="537454" y="965348"/>
                    </a:cubicBezTo>
                    <a:cubicBezTo>
                      <a:pt x="537454" y="1005113"/>
                      <a:pt x="569689" y="1037348"/>
                      <a:pt x="609454" y="1037348"/>
                    </a:cubicBezTo>
                    <a:cubicBezTo>
                      <a:pt x="649219" y="1037348"/>
                      <a:pt x="681454" y="1005113"/>
                      <a:pt x="681454" y="965348"/>
                    </a:cubicBezTo>
                    <a:cubicBezTo>
                      <a:pt x="681454" y="925583"/>
                      <a:pt x="649219" y="893348"/>
                      <a:pt x="609454" y="893348"/>
                    </a:cubicBezTo>
                    <a:close/>
                    <a:moveTo>
                      <a:pt x="914104" y="566471"/>
                    </a:moveTo>
                    <a:cubicBezTo>
                      <a:pt x="874339" y="566471"/>
                      <a:pt x="842104" y="598706"/>
                      <a:pt x="842104" y="638471"/>
                    </a:cubicBezTo>
                    <a:cubicBezTo>
                      <a:pt x="842104" y="678236"/>
                      <a:pt x="874339" y="710471"/>
                      <a:pt x="914104" y="710471"/>
                    </a:cubicBezTo>
                    <a:cubicBezTo>
                      <a:pt x="953869" y="710471"/>
                      <a:pt x="986104" y="678236"/>
                      <a:pt x="986104" y="638471"/>
                    </a:cubicBezTo>
                    <a:cubicBezTo>
                      <a:pt x="986104" y="598706"/>
                      <a:pt x="953869" y="566471"/>
                      <a:pt x="914104" y="566471"/>
                    </a:cubicBezTo>
                    <a:close/>
                    <a:moveTo>
                      <a:pt x="609454" y="566471"/>
                    </a:moveTo>
                    <a:cubicBezTo>
                      <a:pt x="569689" y="566471"/>
                      <a:pt x="537454" y="598706"/>
                      <a:pt x="537454" y="638471"/>
                    </a:cubicBezTo>
                    <a:cubicBezTo>
                      <a:pt x="537454" y="678236"/>
                      <a:pt x="569689" y="710471"/>
                      <a:pt x="609454" y="710471"/>
                    </a:cubicBezTo>
                    <a:cubicBezTo>
                      <a:pt x="649219" y="710471"/>
                      <a:pt x="681454" y="678236"/>
                      <a:pt x="681454" y="638471"/>
                    </a:cubicBezTo>
                    <a:cubicBezTo>
                      <a:pt x="681454" y="598706"/>
                      <a:pt x="649219" y="566471"/>
                      <a:pt x="609454" y="566471"/>
                    </a:cubicBezTo>
                    <a:close/>
                    <a:moveTo>
                      <a:pt x="0" y="0"/>
                    </a:moveTo>
                    <a:lnTo>
                      <a:pt x="1565999" y="0"/>
                    </a:lnTo>
                    <a:lnTo>
                      <a:pt x="1565999" y="1576800"/>
                    </a:lnTo>
                    <a:lnTo>
                      <a:pt x="0" y="1576800"/>
                    </a:ln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  <a:alpha val="63513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it-IT" dirty="0"/>
              </a:p>
            </p:txBody>
          </p:sp>
          <p:sp>
            <p:nvSpPr>
              <p:cNvPr id="65" name="Ovale 64">
                <a:extLst>
                  <a:ext uri="{FF2B5EF4-FFF2-40B4-BE49-F238E27FC236}">
                    <a16:creationId xmlns:a16="http://schemas.microsoft.com/office/drawing/2014/main" id="{0AA687F5-8AC8-F54F-9D35-55490173B32C}"/>
                  </a:ext>
                </a:extLst>
              </p:cNvPr>
              <p:cNvSpPr/>
              <p:nvPr/>
            </p:nvSpPr>
            <p:spPr>
              <a:xfrm>
                <a:off x="10571899" y="4960992"/>
                <a:ext cx="766211" cy="75667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pic>
            <p:nvPicPr>
              <p:cNvPr id="66" name="Immagine 65">
                <a:extLst>
                  <a:ext uri="{FF2B5EF4-FFF2-40B4-BE49-F238E27FC236}">
                    <a16:creationId xmlns:a16="http://schemas.microsoft.com/office/drawing/2014/main" id="{F98171FA-B877-4743-BA9D-3806973055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073999" y="4823933"/>
                <a:ext cx="286310" cy="286310"/>
              </a:xfrm>
              <a:prstGeom prst="rect">
                <a:avLst/>
              </a:prstGeom>
            </p:spPr>
          </p:pic>
          <p:sp>
            <p:nvSpPr>
              <p:cNvPr id="67" name="Ovale 66">
                <a:extLst>
                  <a:ext uri="{FF2B5EF4-FFF2-40B4-BE49-F238E27FC236}">
                    <a16:creationId xmlns:a16="http://schemas.microsoft.com/office/drawing/2014/main" id="{DD628371-ACB5-714B-BD36-1249B23B5C3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33925" y="5126335"/>
                <a:ext cx="144000" cy="144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68" name="Ovale 67">
                <a:extLst>
                  <a:ext uri="{FF2B5EF4-FFF2-40B4-BE49-F238E27FC236}">
                    <a16:creationId xmlns:a16="http://schemas.microsoft.com/office/drawing/2014/main" id="{CC8416D6-397C-4E42-83D3-EF563237C15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38772" y="5455612"/>
                <a:ext cx="144000" cy="144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69" name="Ovale 68">
                <a:extLst>
                  <a:ext uri="{FF2B5EF4-FFF2-40B4-BE49-F238E27FC236}">
                    <a16:creationId xmlns:a16="http://schemas.microsoft.com/office/drawing/2014/main" id="{7EAD693E-9252-B643-A8B4-064E41114F3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29225" y="5442593"/>
                <a:ext cx="144000" cy="144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  <p:sp>
            <p:nvSpPr>
              <p:cNvPr id="76" name="Ovale 75">
                <a:extLst>
                  <a:ext uri="{FF2B5EF4-FFF2-40B4-BE49-F238E27FC236}">
                    <a16:creationId xmlns:a16="http://schemas.microsoft.com/office/drawing/2014/main" id="{5BEDA2DE-3E39-074E-A60C-E767FB3D433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725395" y="5126303"/>
                <a:ext cx="144000" cy="14400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 dirty="0"/>
              </a:p>
            </p:txBody>
          </p:sp>
        </p:grpSp>
        <p:cxnSp>
          <p:nvCxnSpPr>
            <p:cNvPr id="88" name="Connettore 2 87">
              <a:extLst>
                <a:ext uri="{FF2B5EF4-FFF2-40B4-BE49-F238E27FC236}">
                  <a16:creationId xmlns:a16="http://schemas.microsoft.com/office/drawing/2014/main" id="{6C37E1DA-446E-4946-BC7F-39AF94077A3D}"/>
                </a:ext>
              </a:extLst>
            </p:cNvPr>
            <p:cNvCxnSpPr>
              <a:cxnSpLocks/>
              <a:stCxn id="62" idx="2"/>
            </p:cNvCxnSpPr>
            <p:nvPr/>
          </p:nvCxnSpPr>
          <p:spPr>
            <a:xfrm flipV="1">
              <a:off x="3152057" y="1441131"/>
              <a:ext cx="69509" cy="1433032"/>
            </a:xfrm>
            <a:prstGeom prst="straightConnector1">
              <a:avLst/>
            </a:prstGeom>
            <a:ln w="12700">
              <a:solidFill>
                <a:schemeClr val="bg2">
                  <a:lumMod val="1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2 92">
              <a:extLst>
                <a:ext uri="{FF2B5EF4-FFF2-40B4-BE49-F238E27FC236}">
                  <a16:creationId xmlns:a16="http://schemas.microsoft.com/office/drawing/2014/main" id="{8E95165F-DCD0-3047-8E5E-3CDD8D9464E8}"/>
                </a:ext>
              </a:extLst>
            </p:cNvPr>
            <p:cNvCxnSpPr>
              <a:cxnSpLocks/>
              <a:stCxn id="69" idx="3"/>
            </p:cNvCxnSpPr>
            <p:nvPr/>
          </p:nvCxnSpPr>
          <p:spPr>
            <a:xfrm flipH="1" flipV="1">
              <a:off x="2486168" y="1430837"/>
              <a:ext cx="303421" cy="1414919"/>
            </a:xfrm>
            <a:prstGeom prst="straightConnector1">
              <a:avLst/>
            </a:prstGeom>
            <a:ln w="12700">
              <a:solidFill>
                <a:schemeClr val="bg2">
                  <a:lumMod val="1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2 93">
              <a:extLst>
                <a:ext uri="{FF2B5EF4-FFF2-40B4-BE49-F238E27FC236}">
                  <a16:creationId xmlns:a16="http://schemas.microsoft.com/office/drawing/2014/main" id="{8DBD2C4F-B336-B64F-9066-3C8B0AE47405}"/>
                </a:ext>
              </a:extLst>
            </p:cNvPr>
            <p:cNvCxnSpPr>
              <a:cxnSpLocks/>
              <a:stCxn id="62" idx="12"/>
            </p:cNvCxnSpPr>
            <p:nvPr/>
          </p:nvCxnSpPr>
          <p:spPr>
            <a:xfrm flipV="1">
              <a:off x="3152057" y="1430837"/>
              <a:ext cx="378825" cy="1116449"/>
            </a:xfrm>
            <a:prstGeom prst="straightConnector1">
              <a:avLst/>
            </a:prstGeom>
            <a:ln w="12700">
              <a:solidFill>
                <a:schemeClr val="bg2">
                  <a:lumMod val="1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2 95">
              <a:extLst>
                <a:ext uri="{FF2B5EF4-FFF2-40B4-BE49-F238E27FC236}">
                  <a16:creationId xmlns:a16="http://schemas.microsoft.com/office/drawing/2014/main" id="{54584056-6BE0-564B-B56B-E07F93BEF30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843184" y="1458194"/>
              <a:ext cx="10190" cy="945014"/>
            </a:xfrm>
            <a:prstGeom prst="straightConnector1">
              <a:avLst/>
            </a:prstGeom>
            <a:ln w="12700">
              <a:solidFill>
                <a:schemeClr val="bg2">
                  <a:lumMod val="1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4 90">
              <a:extLst>
                <a:ext uri="{FF2B5EF4-FFF2-40B4-BE49-F238E27FC236}">
                  <a16:creationId xmlns:a16="http://schemas.microsoft.com/office/drawing/2014/main" id="{208A0A33-5D07-6042-A30A-034209B6A049}"/>
                </a:ext>
              </a:extLst>
            </p:cNvPr>
            <p:cNvCxnSpPr>
              <a:cxnSpLocks/>
              <a:stCxn id="34" idx="0"/>
            </p:cNvCxnSpPr>
            <p:nvPr/>
          </p:nvCxnSpPr>
          <p:spPr>
            <a:xfrm rot="16200000" flipH="1">
              <a:off x="2859178" y="1413518"/>
              <a:ext cx="1422098" cy="1154735"/>
            </a:xfrm>
            <a:prstGeom prst="bentConnector4">
              <a:avLst>
                <a:gd name="adj1" fmla="val -16075"/>
                <a:gd name="adj2" fmla="val 78515"/>
              </a:avLst>
            </a:prstGeom>
            <a:ln w="15875">
              <a:solidFill>
                <a:schemeClr val="bg2">
                  <a:lumMod val="1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4" name="Immagine 13">
              <a:extLst>
                <a:ext uri="{FF2B5EF4-FFF2-40B4-BE49-F238E27FC236}">
                  <a16:creationId xmlns:a16="http://schemas.microsoft.com/office/drawing/2014/main" id="{8BBD014F-1E22-FC77-3D32-3E55FD1455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r="1736"/>
            <a:stretch/>
          </p:blipFill>
          <p:spPr>
            <a:xfrm>
              <a:off x="4279756" y="2414962"/>
              <a:ext cx="3735433" cy="4939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6259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0A9BD83E-0964-2277-60A6-6238D4D082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550" y="1949450"/>
            <a:ext cx="7708900" cy="29591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981BEE8A-600A-F40D-2029-C5285E21FA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887" y="3370957"/>
            <a:ext cx="381323" cy="165393"/>
          </a:xfrm>
          <a:prstGeom prst="rect">
            <a:avLst/>
          </a:prstGeom>
          <a:solidFill>
            <a:srgbClr val="3A3838"/>
          </a:solidFill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7B48AEB5-A60F-4F40-1FAB-5AE2D0302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618" y="2610240"/>
            <a:ext cx="455030" cy="197362"/>
          </a:xfrm>
          <a:prstGeom prst="rect">
            <a:avLst/>
          </a:prstGeom>
          <a:solidFill>
            <a:srgbClr val="3A3838"/>
          </a:solidFill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B325E54D-6971-F59F-C8AE-65AFFDE50F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9014" y="4711806"/>
            <a:ext cx="465030" cy="19674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C7C77D5F-38E2-0CC6-A765-F943480AFD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9237" y="2019119"/>
            <a:ext cx="465030" cy="196744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9895308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8401</TotalTime>
  <Words>600</Words>
  <Application>Microsoft Macintosh PowerPoint</Application>
  <PresentationFormat>Widescreen</PresentationFormat>
  <Paragraphs>80</Paragraphs>
  <Slides>9</Slides>
  <Notes>8</Notes>
  <HiddenSlides>3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Luca Comanducci</dc:creator>
  <cp:lastModifiedBy>Luca Comanducci</cp:lastModifiedBy>
  <cp:revision>7</cp:revision>
  <dcterms:created xsi:type="dcterms:W3CDTF">2022-03-31T07:51:47Z</dcterms:created>
  <dcterms:modified xsi:type="dcterms:W3CDTF">2023-05-26T12:56:02Z</dcterms:modified>
</cp:coreProperties>
</file>

<file path=docProps/thumbnail.jpeg>
</file>